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10696575" cy="756285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6F22"/>
    <a:srgbClr val="865227"/>
    <a:srgbClr val="2E59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529" autoAdjust="0"/>
  </p:normalViewPr>
  <p:slideViewPr>
    <p:cSldViewPr>
      <p:cViewPr>
        <p:scale>
          <a:sx n="110" d="100"/>
          <a:sy n="110" d="100"/>
        </p:scale>
        <p:origin x="-10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88" cy="496480"/>
          </a:xfrm>
          <a:prstGeom prst="rect">
            <a:avLst/>
          </a:prstGeom>
        </p:spPr>
        <p:txBody>
          <a:bodyPr vert="horz" lIns="83750" tIns="41875" rIns="83750" bIns="41875" rtlCol="0"/>
          <a:lstStyle>
            <a:lvl1pPr algn="l">
              <a:defRPr sz="11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49733" y="0"/>
            <a:ext cx="2946516" cy="496480"/>
          </a:xfrm>
          <a:prstGeom prst="rect">
            <a:avLst/>
          </a:prstGeom>
        </p:spPr>
        <p:txBody>
          <a:bodyPr vert="horz" lIns="83750" tIns="41875" rIns="83750" bIns="41875" rtlCol="0"/>
          <a:lstStyle>
            <a:lvl1pPr algn="r">
              <a:defRPr sz="1100"/>
            </a:lvl1pPr>
          </a:lstStyle>
          <a:p>
            <a:fld id="{A831863D-AF1E-4DE1-8E15-73491FBB17C1}" type="datetimeFigureOut">
              <a:rPr lang="ko-KR" altLang="en-US" smtClean="0"/>
              <a:t>2024-11-07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766763" y="744538"/>
            <a:ext cx="526415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3750" tIns="41875" rIns="83750" bIns="41875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197" y="4715816"/>
            <a:ext cx="5439282" cy="4466840"/>
          </a:xfrm>
          <a:prstGeom prst="rect">
            <a:avLst/>
          </a:prstGeom>
        </p:spPr>
        <p:txBody>
          <a:bodyPr vert="horz" lIns="83750" tIns="41875" rIns="83750" bIns="41875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8685"/>
            <a:ext cx="2945088" cy="496480"/>
          </a:xfrm>
          <a:prstGeom prst="rect">
            <a:avLst/>
          </a:prstGeom>
        </p:spPr>
        <p:txBody>
          <a:bodyPr vert="horz" lIns="83750" tIns="41875" rIns="83750" bIns="41875" rtlCol="0" anchor="b"/>
          <a:lstStyle>
            <a:lvl1pPr algn="l">
              <a:defRPr sz="11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49733" y="9428685"/>
            <a:ext cx="2946516" cy="496480"/>
          </a:xfrm>
          <a:prstGeom prst="rect">
            <a:avLst/>
          </a:prstGeom>
        </p:spPr>
        <p:txBody>
          <a:bodyPr vert="horz" lIns="83750" tIns="41875" rIns="83750" bIns="41875" rtlCol="0" anchor="b"/>
          <a:lstStyle>
            <a:lvl1pPr algn="r">
              <a:defRPr sz="1100"/>
            </a:lvl1pPr>
          </a:lstStyle>
          <a:p>
            <a:fld id="{D740BA30-286F-40A0-8978-0FEA4D1947F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81580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0BA30-286F-40A0-8978-0FEA4D1947FB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192311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66F1F-CE9B-4651-A6AA-CD717754106B}" type="datetimeFigureOut">
              <a:rPr lang="en-US" smtClean="0"/>
              <a:t>11/7/2024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11/7/2024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11/7/2024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Char char="•"/>
            </a:pPr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11/7/2024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11/7/2024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11/7/2024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11/7/2024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11/7/2024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11/7/2024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11/7/2024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11/7/2024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166F1F-CE9B-4651-A6AA-CD717754106B}" type="datetimeFigureOut">
              <a:rPr lang="en-US" smtClean="0"/>
              <a:t>11/7/2024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021451-1387-4CA6-816F-3879F97B5CB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�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�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3" name="그룹 1003"/>
          <p:cNvGrpSpPr/>
          <p:nvPr/>
        </p:nvGrpSpPr>
        <p:grpSpPr>
          <a:xfrm>
            <a:off x="2351823" y="4537464"/>
            <a:ext cx="6045617" cy="43815"/>
            <a:chOff x="2351823" y="4537464"/>
            <a:chExt cx="6045617" cy="43815"/>
          </a:xfrm>
        </p:grpSpPr>
        <p:pic>
          <p:nvPicPr>
            <p:cNvPr id="9" name="Object 8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 rot="5400000">
              <a:off x="2351823" y="4537464"/>
              <a:ext cx="6045617" cy="43815"/>
            </a:xfrm>
            <a:prstGeom prst="rect">
              <a:avLst/>
            </a:prstGeom>
          </p:spPr>
        </p:pic>
      </p:grpSp>
      <p:grpSp>
        <p:nvGrpSpPr>
          <p:cNvPr id="4" name="그룹 3"/>
          <p:cNvGrpSpPr/>
          <p:nvPr/>
        </p:nvGrpSpPr>
        <p:grpSpPr>
          <a:xfrm>
            <a:off x="-2570080" y="-727503"/>
            <a:ext cx="15835398" cy="8216598"/>
            <a:chOff x="-2714439" y="-654693"/>
            <a:chExt cx="15835398" cy="8216598"/>
          </a:xfrm>
        </p:grpSpPr>
        <p:grpSp>
          <p:nvGrpSpPr>
            <p:cNvPr id="2" name="그룹 1"/>
            <p:cNvGrpSpPr/>
            <p:nvPr/>
          </p:nvGrpSpPr>
          <p:grpSpPr>
            <a:xfrm>
              <a:off x="-258466" y="-654693"/>
              <a:ext cx="11603938" cy="8216598"/>
              <a:chOff x="-258466" y="-654693"/>
              <a:chExt cx="11603938" cy="8216598"/>
            </a:xfrm>
          </p:grpSpPr>
          <p:grpSp>
            <p:nvGrpSpPr>
              <p:cNvPr id="1001" name="그룹 1001"/>
              <p:cNvGrpSpPr/>
              <p:nvPr/>
            </p:nvGrpSpPr>
            <p:grpSpPr>
              <a:xfrm>
                <a:off x="0" y="0"/>
                <a:ext cx="10695238" cy="7561905"/>
                <a:chOff x="0" y="0"/>
                <a:chExt cx="10695238" cy="7561905"/>
              </a:xfrm>
            </p:grpSpPr>
            <p:pic>
              <p:nvPicPr>
                <p:cNvPr id="3" name="Object 2"/>
                <p:cNvPicPr>
                  <a:picLocks noChangeAspect="1"/>
                </p:cNvPicPr>
                <p:nvPr/>
              </p:nvPicPr>
              <p:blipFill>
                <a:blip r:embed="rId4" cstate="print"/>
                <a:stretch>
                  <a:fillRect/>
                </a:stretch>
              </p:blipFill>
              <p:spPr>
                <a:xfrm>
                  <a:off x="0" y="0"/>
                  <a:ext cx="10695238" cy="7561905"/>
                </a:xfrm>
                <a:prstGeom prst="rect">
                  <a:avLst/>
                </a:prstGeom>
              </p:spPr>
            </p:pic>
          </p:grpSp>
          <p:grpSp>
            <p:nvGrpSpPr>
              <p:cNvPr id="1008" name="그룹 1008"/>
              <p:cNvGrpSpPr/>
              <p:nvPr/>
            </p:nvGrpSpPr>
            <p:grpSpPr>
              <a:xfrm>
                <a:off x="-258466" y="-232253"/>
                <a:ext cx="2709299" cy="2181341"/>
                <a:chOff x="-258466" y="-232253"/>
                <a:chExt cx="2709299" cy="2181341"/>
              </a:xfrm>
            </p:grpSpPr>
            <p:grpSp>
              <p:nvGrpSpPr>
                <p:cNvPr id="1009" name="그룹 1009"/>
                <p:cNvGrpSpPr/>
                <p:nvPr/>
              </p:nvGrpSpPr>
              <p:grpSpPr>
                <a:xfrm>
                  <a:off x="453142" y="-195850"/>
                  <a:ext cx="1576858" cy="2028113"/>
                  <a:chOff x="453142" y="-195850"/>
                  <a:chExt cx="1576858" cy="2028113"/>
                </a:xfrm>
              </p:grpSpPr>
              <p:pic>
                <p:nvPicPr>
                  <p:cNvPr id="26" name="Object 25"/>
                  <p:cNvPicPr>
                    <a:picLocks noChangeAspect="1"/>
                  </p:cNvPicPr>
                  <p:nvPr/>
                </p:nvPicPr>
                <p:blipFill>
                  <a:blip r:embed="rId5" cstate="print"/>
                  <a:stretch>
                    <a:fillRect/>
                  </a:stretch>
                </p:blipFill>
                <p:spPr>
                  <a:xfrm rot="6420000">
                    <a:off x="453142" y="-195850"/>
                    <a:ext cx="1576858" cy="2028113"/>
                  </a:xfrm>
                  <a:prstGeom prst="rect">
                    <a:avLst/>
                  </a:prstGeom>
                </p:spPr>
              </p:pic>
            </p:grpSp>
            <p:grpSp>
              <p:nvGrpSpPr>
                <p:cNvPr id="1010" name="그룹 1010"/>
                <p:cNvGrpSpPr/>
                <p:nvPr/>
              </p:nvGrpSpPr>
              <p:grpSpPr>
                <a:xfrm>
                  <a:off x="225043" y="658496"/>
                  <a:ext cx="652130" cy="1490582"/>
                  <a:chOff x="225043" y="658496"/>
                  <a:chExt cx="652130" cy="1490582"/>
                </a:xfrm>
              </p:grpSpPr>
              <p:pic>
                <p:nvPicPr>
                  <p:cNvPr id="29" name="Object 28"/>
                  <p:cNvPicPr>
                    <a:picLocks noChangeAspect="1"/>
                  </p:cNvPicPr>
                  <p:nvPr/>
                </p:nvPicPr>
                <p:blipFill>
                  <a:blip r:embed="rId6" cstate="print"/>
                  <a:stretch>
                    <a:fillRect/>
                  </a:stretch>
                </p:blipFill>
                <p:spPr>
                  <a:xfrm rot="4320000">
                    <a:off x="225043" y="658496"/>
                    <a:ext cx="652130" cy="1490582"/>
                  </a:xfrm>
                  <a:prstGeom prst="rect">
                    <a:avLst/>
                  </a:prstGeom>
                </p:spPr>
              </p:pic>
            </p:grpSp>
          </p:grpSp>
          <p:grpSp>
            <p:nvGrpSpPr>
              <p:cNvPr id="1011" name="그룹 1011"/>
              <p:cNvGrpSpPr/>
              <p:nvPr/>
            </p:nvGrpSpPr>
            <p:grpSpPr>
              <a:xfrm>
                <a:off x="7993091" y="-654693"/>
                <a:ext cx="3352381" cy="3565419"/>
                <a:chOff x="7993091" y="-654693"/>
                <a:chExt cx="3352381" cy="3565419"/>
              </a:xfrm>
            </p:grpSpPr>
            <p:grpSp>
              <p:nvGrpSpPr>
                <p:cNvPr id="1012" name="그룹 1012"/>
                <p:cNvGrpSpPr/>
                <p:nvPr/>
              </p:nvGrpSpPr>
              <p:grpSpPr>
                <a:xfrm>
                  <a:off x="8281444" y="-246527"/>
                  <a:ext cx="2770247" cy="2174644"/>
                  <a:chOff x="8281444" y="-246527"/>
                  <a:chExt cx="2770247" cy="2174644"/>
                </a:xfrm>
              </p:grpSpPr>
              <p:pic>
                <p:nvPicPr>
                  <p:cNvPr id="34" name="Object 33"/>
                  <p:cNvPicPr>
                    <a:picLocks noChangeAspect="1"/>
                  </p:cNvPicPr>
                  <p:nvPr/>
                </p:nvPicPr>
                <p:blipFill>
                  <a:blip r:embed="rId7" cstate="print"/>
                  <a:stretch>
                    <a:fillRect/>
                  </a:stretch>
                </p:blipFill>
                <p:spPr>
                  <a:xfrm rot="1200000">
                    <a:off x="8281444" y="-246527"/>
                    <a:ext cx="2770247" cy="2174644"/>
                  </a:xfrm>
                  <a:prstGeom prst="rect">
                    <a:avLst/>
                  </a:prstGeom>
                </p:spPr>
              </p:pic>
            </p:grpSp>
            <p:grpSp>
              <p:nvGrpSpPr>
                <p:cNvPr id="1013" name="그룹 1013"/>
                <p:cNvGrpSpPr/>
                <p:nvPr/>
              </p:nvGrpSpPr>
              <p:grpSpPr>
                <a:xfrm>
                  <a:off x="9849540" y="1061542"/>
                  <a:ext cx="794892" cy="1816895"/>
                  <a:chOff x="9849540" y="1061542"/>
                  <a:chExt cx="794892" cy="1816895"/>
                </a:xfrm>
              </p:grpSpPr>
              <p:pic>
                <p:nvPicPr>
                  <p:cNvPr id="37" name="Object 36"/>
                  <p:cNvPicPr>
                    <a:picLocks noChangeAspect="1"/>
                  </p:cNvPicPr>
                  <p:nvPr/>
                </p:nvPicPr>
                <p:blipFill>
                  <a:blip r:embed="rId8" cstate="print"/>
                  <a:stretch>
                    <a:fillRect/>
                  </a:stretch>
                </p:blipFill>
                <p:spPr>
                  <a:xfrm rot="2580000">
                    <a:off x="9849540" y="1061542"/>
                    <a:ext cx="794892" cy="1816895"/>
                  </a:xfrm>
                  <a:prstGeom prst="rect">
                    <a:avLst/>
                  </a:prstGeom>
                </p:spPr>
              </p:pic>
            </p:grpSp>
          </p:grpSp>
        </p:grpSp>
        <p:grpSp>
          <p:nvGrpSpPr>
            <p:cNvPr id="1002" name="그룹 1002"/>
            <p:cNvGrpSpPr/>
            <p:nvPr/>
          </p:nvGrpSpPr>
          <p:grpSpPr>
            <a:xfrm>
              <a:off x="-2714439" y="4574001"/>
              <a:ext cx="5900735" cy="56704"/>
              <a:chOff x="-2714439" y="4574001"/>
              <a:chExt cx="5900735" cy="56704"/>
            </a:xfrm>
          </p:grpSpPr>
          <p:pic>
            <p:nvPicPr>
              <p:cNvPr id="6" name="Object 5"/>
              <p:cNvPicPr>
                <a:picLocks noChangeAspect="1"/>
              </p:cNvPicPr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 rot="5400000">
                <a:off x="-2714439" y="4574001"/>
                <a:ext cx="5900735" cy="56704"/>
              </a:xfrm>
              <a:prstGeom prst="rect">
                <a:avLst/>
              </a:prstGeom>
            </p:spPr>
          </p:pic>
        </p:grpSp>
        <p:grpSp>
          <p:nvGrpSpPr>
            <p:cNvPr id="1004" name="그룹 1004"/>
            <p:cNvGrpSpPr/>
            <p:nvPr/>
          </p:nvGrpSpPr>
          <p:grpSpPr>
            <a:xfrm>
              <a:off x="7806326" y="4889982"/>
              <a:ext cx="5314633" cy="51072"/>
              <a:chOff x="7806326" y="4889982"/>
              <a:chExt cx="5314633" cy="51072"/>
            </a:xfrm>
          </p:grpSpPr>
          <p:pic>
            <p:nvPicPr>
              <p:cNvPr id="12" name="Object 11"/>
              <p:cNvPicPr>
                <a:picLocks noChangeAspect="1"/>
              </p:cNvPicPr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 rot="5400000">
                <a:off x="7806326" y="4889982"/>
                <a:ext cx="5314633" cy="51072"/>
              </a:xfrm>
              <a:prstGeom prst="rect">
                <a:avLst/>
              </a:prstGeom>
            </p:spPr>
          </p:pic>
        </p:grpSp>
        <p:grpSp>
          <p:nvGrpSpPr>
            <p:cNvPr id="1005" name="그룹 1005"/>
            <p:cNvGrpSpPr/>
            <p:nvPr/>
          </p:nvGrpSpPr>
          <p:grpSpPr>
            <a:xfrm>
              <a:off x="4457" y="7297312"/>
              <a:ext cx="10942204" cy="51539"/>
              <a:chOff x="4457" y="7297312"/>
              <a:chExt cx="10942204" cy="51539"/>
            </a:xfrm>
          </p:grpSpPr>
          <p:grpSp>
            <p:nvGrpSpPr>
              <p:cNvPr id="1006" name="그룹 1006"/>
              <p:cNvGrpSpPr/>
              <p:nvPr/>
            </p:nvGrpSpPr>
            <p:grpSpPr>
              <a:xfrm>
                <a:off x="4758301" y="7297312"/>
                <a:ext cx="6188360" cy="51539"/>
                <a:chOff x="4758301" y="7297312"/>
                <a:chExt cx="6188360" cy="51539"/>
              </a:xfrm>
            </p:grpSpPr>
            <p:pic>
              <p:nvPicPr>
                <p:cNvPr id="16" name="Object 15"/>
                <p:cNvPicPr>
                  <a:picLocks noChangeAspect="1"/>
                </p:cNvPicPr>
                <p:nvPr/>
              </p:nvPicPr>
              <p:blipFill>
                <a:blip r:embed="rId11" cstate="print"/>
                <a:stretch>
                  <a:fillRect/>
                </a:stretch>
              </p:blipFill>
              <p:spPr>
                <a:xfrm>
                  <a:off x="4758301" y="7297312"/>
                  <a:ext cx="6188360" cy="51539"/>
                </a:xfrm>
                <a:prstGeom prst="rect">
                  <a:avLst/>
                </a:prstGeom>
              </p:spPr>
            </p:pic>
          </p:grpSp>
          <p:grpSp>
            <p:nvGrpSpPr>
              <p:cNvPr id="1007" name="그룹 1007"/>
              <p:cNvGrpSpPr/>
              <p:nvPr/>
            </p:nvGrpSpPr>
            <p:grpSpPr>
              <a:xfrm>
                <a:off x="4457" y="7297312"/>
                <a:ext cx="6188360" cy="51539"/>
                <a:chOff x="4457" y="7297312"/>
                <a:chExt cx="6188360" cy="51539"/>
              </a:xfrm>
            </p:grpSpPr>
            <p:pic>
              <p:nvPicPr>
                <p:cNvPr id="19" name="Object 18"/>
                <p:cNvPicPr>
                  <a:picLocks noChangeAspect="1"/>
                </p:cNvPicPr>
                <p:nvPr/>
              </p:nvPicPr>
              <p:blipFill>
                <a:blip r:embed="rId12" cstate="print"/>
                <a:stretch>
                  <a:fillRect/>
                </a:stretch>
              </p:blipFill>
              <p:spPr>
                <a:xfrm>
                  <a:off x="4457" y="7297312"/>
                  <a:ext cx="6188360" cy="51539"/>
                </a:xfrm>
                <a:prstGeom prst="rect">
                  <a:avLst/>
                </a:prstGeom>
              </p:spPr>
            </p:pic>
          </p:grpSp>
        </p:grpSp>
      </p:grpSp>
      <p:sp>
        <p:nvSpPr>
          <p:cNvPr id="22" name="Object 22"/>
          <p:cNvSpPr txBox="1"/>
          <p:nvPr/>
        </p:nvSpPr>
        <p:spPr>
          <a:xfrm>
            <a:off x="1966696" y="788283"/>
            <a:ext cx="6761846" cy="63094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sz="3500" kern="0" spc="-200" dirty="0" smtClean="0">
                <a:solidFill>
                  <a:srgbClr val="865227"/>
                </a:solidFill>
                <a:latin typeface="HY산B" panose="02030600000101010101" pitchFamily="18" charset="-127"/>
                <a:ea typeface="HY산B" panose="02030600000101010101" pitchFamily="18" charset="-127"/>
                <a:cs typeface="GyeonggiTitle Bold" pitchFamily="34" charset="0"/>
              </a:rPr>
              <a:t>행불선원 행사일정</a:t>
            </a:r>
            <a:endParaRPr lang="en-US" dirty="0">
              <a:latin typeface="HY산B" panose="02030600000101010101" pitchFamily="18" charset="-127"/>
              <a:ea typeface="HY산B" panose="02030600000101010101" pitchFamily="18" charset="-127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347303" y="473372"/>
            <a:ext cx="10098472" cy="43088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sz="2200" kern="0" spc="-100" dirty="0" smtClean="0">
                <a:solidFill>
                  <a:srgbClr val="2E5932"/>
                </a:solidFill>
                <a:latin typeface="HY산B" panose="02030600000101010101" pitchFamily="18" charset="-127"/>
                <a:ea typeface="HY산B" panose="02030600000101010101" pitchFamily="18" charset="-127"/>
                <a:cs typeface="GyeonggiTitle Bold" pitchFamily="34" charset="0"/>
              </a:rPr>
              <a:t>2025년 </a:t>
            </a:r>
            <a:r>
              <a:rPr lang="ko-KR" altLang="en-US" sz="2200" kern="0" spc="-100" dirty="0">
                <a:solidFill>
                  <a:srgbClr val="2E5932"/>
                </a:solidFill>
                <a:latin typeface="HY산B" panose="02030600000101010101" pitchFamily="18" charset="-127"/>
                <a:ea typeface="HY산B" panose="02030600000101010101" pitchFamily="18" charset="-127"/>
                <a:cs typeface="GyeonggiTitle Bold" pitchFamily="34" charset="0"/>
              </a:rPr>
              <a:t>상</a:t>
            </a:r>
            <a:r>
              <a:rPr lang="en-US" sz="2200" kern="0" spc="-100" dirty="0" err="1" smtClean="0">
                <a:solidFill>
                  <a:srgbClr val="2E5932"/>
                </a:solidFill>
                <a:latin typeface="HY산B" panose="02030600000101010101" pitchFamily="18" charset="-127"/>
                <a:ea typeface="HY산B" panose="02030600000101010101" pitchFamily="18" charset="-127"/>
                <a:cs typeface="GyeonggiTitle Bold" pitchFamily="34" charset="0"/>
              </a:rPr>
              <a:t>반기</a:t>
            </a:r>
            <a:endParaRPr lang="en-US" dirty="0">
              <a:latin typeface="HY산B" panose="02030600000101010101" pitchFamily="18" charset="-127"/>
              <a:ea typeface="HY산B" panose="02030600000101010101" pitchFamily="18" charset="-127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73003" y="1659493"/>
            <a:ext cx="1008084" cy="36933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r"/>
            <a:r>
              <a:rPr lang="en-US" kern="0" spc="-100" dirty="0">
                <a:solidFill>
                  <a:srgbClr val="865227"/>
                </a:solidFill>
                <a:latin typeface="HY산B" panose="02030600000101010101" pitchFamily="18" charset="-127"/>
                <a:ea typeface="HY산B" panose="02030600000101010101" pitchFamily="18" charset="-127"/>
                <a:cs typeface="GyeonggiTitle Bold" pitchFamily="34" charset="0"/>
              </a:rPr>
              <a:t>1</a:t>
            </a:r>
            <a:r>
              <a:rPr lang="en-US" kern="0" spc="-100" dirty="0" smtClean="0">
                <a:solidFill>
                  <a:srgbClr val="865227"/>
                </a:solidFill>
                <a:latin typeface="HY산B" panose="02030600000101010101" pitchFamily="18" charset="-127"/>
                <a:ea typeface="HY산B" panose="02030600000101010101" pitchFamily="18" charset="-127"/>
                <a:cs typeface="GyeonggiTitle Bold" pitchFamily="34" charset="0"/>
              </a:rPr>
              <a:t>월</a:t>
            </a:r>
            <a:endParaRPr lang="en-US" dirty="0">
              <a:solidFill>
                <a:srgbClr val="865227"/>
              </a:solidFill>
              <a:latin typeface="HY산B" panose="02030600000101010101" pitchFamily="18" charset="-127"/>
              <a:ea typeface="HY산B" panose="02030600000101010101" pitchFamily="18" charset="-127"/>
            </a:endParaRPr>
          </a:p>
        </p:txBody>
      </p:sp>
      <p:grpSp>
        <p:nvGrpSpPr>
          <p:cNvPr id="8" name="그룹 7"/>
          <p:cNvGrpSpPr/>
          <p:nvPr/>
        </p:nvGrpSpPr>
        <p:grpSpPr>
          <a:xfrm>
            <a:off x="1004887" y="1706729"/>
            <a:ext cx="3552150" cy="5223738"/>
            <a:chOff x="1455928" y="1370869"/>
            <a:chExt cx="3552150" cy="5223738"/>
          </a:xfrm>
        </p:grpSpPr>
        <p:sp>
          <p:nvSpPr>
            <p:cNvPr id="7" name="TextBox 6"/>
            <p:cNvSpPr txBox="1"/>
            <p:nvPr/>
          </p:nvSpPr>
          <p:spPr>
            <a:xfrm>
              <a:off x="1455928" y="1380154"/>
              <a:ext cx="867545" cy="49536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135000"/>
                </a:lnSpc>
              </a:pPr>
              <a:r>
                <a:rPr lang="en-US" altLang="ko-KR" sz="1300" kern="0" spc="-1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  <a:cs typeface="SeoulHangang EB" pitchFamily="34" charset="0"/>
                </a:rPr>
                <a:t>04일(</a:t>
              </a:r>
              <a:r>
                <a:rPr lang="ko-KR" altLang="en-US" sz="1300" kern="0" spc="-100" dirty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  <a:cs typeface="SeoulHangang EB" pitchFamily="34" charset="0"/>
                </a:rPr>
                <a:t>토</a:t>
              </a:r>
              <a:r>
                <a:rPr lang="en-US" altLang="ko-KR" sz="1300" kern="0" spc="-1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  <a:cs typeface="SeoulHangang EB" pitchFamily="34" charset="0"/>
                </a:rPr>
                <a:t>) </a:t>
              </a:r>
            </a:p>
            <a:p>
              <a:pPr algn="ctr">
                <a:lnSpc>
                  <a:spcPct val="135000"/>
                </a:lnSpc>
              </a:pPr>
              <a:r>
                <a:rPr lang="en-US" altLang="ko-KR" sz="1300" kern="0" spc="-1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  <a:cs typeface="SeoulHangang EB" pitchFamily="34" charset="0"/>
                </a:rPr>
                <a:t>05일(</a:t>
              </a:r>
              <a:r>
                <a:rPr lang="ko-KR" altLang="en-US" sz="1300" kern="0" spc="-100" dirty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  <a:cs typeface="SeoulHangang EB" pitchFamily="34" charset="0"/>
                </a:rPr>
                <a:t>일</a:t>
              </a:r>
              <a:r>
                <a:rPr lang="en-US" altLang="ko-KR" sz="1300" kern="0" spc="-1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  <a:cs typeface="SeoulHangang EB" pitchFamily="34" charset="0"/>
                </a:rPr>
                <a:t>)</a:t>
              </a:r>
              <a:endParaRPr lang="en-US" altLang="ko-KR" sz="1300" dirty="0">
                <a:solidFill>
                  <a:srgbClr val="FE6F22"/>
                </a:solidFill>
                <a:latin typeface="한컴 솔잎 M" panose="02020603020101020101" pitchFamily="18" charset="-127"/>
                <a:ea typeface="한컴 솔잎 M" panose="02020603020101020101" pitchFamily="18" charset="-127"/>
                <a:cs typeface="SeoulHangang EB" pitchFamily="34" charset="0"/>
              </a:endParaRPr>
            </a:p>
            <a:p>
              <a:pPr algn="ctr">
                <a:lnSpc>
                  <a:spcPct val="135000"/>
                </a:lnSpc>
              </a:pPr>
              <a:r>
                <a:rPr lang="en-US" altLang="ko-KR" sz="1300" kern="0" spc="-100" dirty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  <a:cs typeface="SeoulHangang EB" pitchFamily="34" charset="0"/>
                </a:rPr>
                <a:t>18일(</a:t>
              </a:r>
              <a:r>
                <a:rPr lang="ko-KR" altLang="en-US" sz="1300" kern="0" spc="-100" dirty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  <a:cs typeface="SeoulHangang EB" pitchFamily="34" charset="0"/>
                </a:rPr>
                <a:t>토</a:t>
              </a:r>
              <a:r>
                <a:rPr lang="en-US" altLang="ko-KR" sz="1300" kern="0" spc="-1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  <a:cs typeface="SeoulHangang EB" pitchFamily="34" charset="0"/>
                </a:rPr>
                <a:t>)</a:t>
              </a:r>
              <a:endParaRPr lang="en-US" altLang="ko-KR" sz="1300" dirty="0">
                <a:solidFill>
                  <a:srgbClr val="FE6F22"/>
                </a:solidFill>
                <a:latin typeface="한컴 솔잎 M" panose="02020603020101020101" pitchFamily="18" charset="-127"/>
                <a:ea typeface="한컴 솔잎 M" panose="02020603020101020101" pitchFamily="18" charset="-127"/>
                <a:cs typeface="SeoulHangang EB" pitchFamily="34" charset="0"/>
              </a:endParaRPr>
            </a:p>
            <a:p>
              <a:pPr algn="ctr">
                <a:lnSpc>
                  <a:spcPct val="135000"/>
                </a:lnSpc>
              </a:pPr>
              <a:r>
                <a:rPr lang="en-US" altLang="ko-KR" sz="1300" kern="0" spc="-1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  <a:cs typeface="SeoulHangang EB" pitchFamily="34" charset="0"/>
                </a:rPr>
                <a:t>29</a:t>
              </a:r>
              <a:r>
                <a:rPr lang="en-US" altLang="ko-KR" sz="1300" kern="0" spc="-100" dirty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  <a:cs typeface="SeoulHangang EB" pitchFamily="34" charset="0"/>
                </a:rPr>
                <a:t>일(</a:t>
              </a:r>
              <a:r>
                <a:rPr lang="ko-KR" altLang="en-US" sz="1300" kern="0" spc="-100" dirty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  <a:cs typeface="SeoulHangang EB" pitchFamily="34" charset="0"/>
                </a:rPr>
                <a:t>수</a:t>
              </a:r>
              <a:r>
                <a:rPr lang="en-US" altLang="ko-KR" sz="1300" kern="0" spc="-1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  <a:cs typeface="SeoulHangang EB" pitchFamily="34" charset="0"/>
                </a:rPr>
                <a:t>)</a:t>
              </a:r>
              <a:endParaRPr lang="en-US" altLang="ko-KR" sz="1300" dirty="0">
                <a:solidFill>
                  <a:srgbClr val="FE6F22"/>
                </a:solidFill>
                <a:latin typeface="한컴 솔잎 M" panose="02020603020101020101" pitchFamily="18" charset="-127"/>
                <a:ea typeface="한컴 솔잎 M" panose="02020603020101020101" pitchFamily="18" charset="-127"/>
                <a:cs typeface="SeoulHangang EB" pitchFamily="34" charset="0"/>
              </a:endParaRPr>
            </a:p>
            <a:p>
              <a:pPr algn="ctr">
                <a:lnSpc>
                  <a:spcPct val="135000"/>
                </a:lnSpc>
              </a:pPr>
              <a:endParaRPr lang="en-US" altLang="ko-KR" sz="1300" kern="0" spc="-100" dirty="0">
                <a:solidFill>
                  <a:srgbClr val="FE6F22"/>
                </a:solidFill>
                <a:latin typeface="한컴 솔잎 M" panose="02020603020101020101" pitchFamily="18" charset="-127"/>
                <a:ea typeface="한컴 솔잎 M" panose="02020603020101020101" pitchFamily="18" charset="-127"/>
                <a:cs typeface="SeoulHangang EB" pitchFamily="34" charset="0"/>
              </a:endParaRPr>
            </a:p>
            <a:p>
              <a:pPr algn="ctr">
                <a:lnSpc>
                  <a:spcPct val="135000"/>
                </a:lnSpc>
              </a:pPr>
              <a:r>
                <a:rPr lang="en-US" altLang="ko-KR" sz="13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01</a:t>
              </a:r>
              <a:r>
                <a:rPr lang="ko-KR" altLang="en-US" sz="13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일</a:t>
              </a:r>
              <a:r>
                <a:rPr lang="en-US" altLang="ko-KR" sz="13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(</a:t>
              </a:r>
              <a:r>
                <a:rPr lang="ko-KR" altLang="en-US" sz="13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토</a:t>
              </a:r>
              <a:r>
                <a:rPr lang="en-US" altLang="ko-KR" sz="13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)</a:t>
              </a:r>
              <a:endParaRPr lang="en-US" altLang="ko-KR" sz="1300" dirty="0">
                <a:solidFill>
                  <a:srgbClr val="FE6F22"/>
                </a:solidFill>
                <a:latin typeface="한컴 솔잎 M" panose="02020603020101020101" pitchFamily="18" charset="-127"/>
                <a:ea typeface="한컴 솔잎 M" panose="02020603020101020101" pitchFamily="18" charset="-127"/>
              </a:endParaRPr>
            </a:p>
            <a:p>
              <a:pPr algn="ctr">
                <a:lnSpc>
                  <a:spcPct val="135000"/>
                </a:lnSpc>
              </a:pPr>
              <a:r>
                <a:rPr lang="en-US" altLang="ko-KR" sz="13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02</a:t>
              </a:r>
              <a:r>
                <a:rPr lang="ko-KR" altLang="en-US" sz="13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일</a:t>
              </a:r>
              <a:r>
                <a:rPr lang="en-US" altLang="ko-KR" sz="1300" dirty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(</a:t>
              </a:r>
              <a:r>
                <a:rPr lang="ko-KR" altLang="en-US" sz="1300" dirty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일</a:t>
              </a:r>
              <a:r>
                <a:rPr lang="en-US" altLang="ko-KR" sz="13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)</a:t>
              </a:r>
              <a:endParaRPr lang="en-US" altLang="ko-KR" sz="1300" dirty="0">
                <a:solidFill>
                  <a:srgbClr val="FE6F22"/>
                </a:solidFill>
                <a:latin typeface="한컴 솔잎 M" panose="02020603020101020101" pitchFamily="18" charset="-127"/>
                <a:ea typeface="한컴 솔잎 M" panose="02020603020101020101" pitchFamily="18" charset="-127"/>
              </a:endParaRPr>
            </a:p>
            <a:p>
              <a:pPr algn="ctr">
                <a:lnSpc>
                  <a:spcPct val="135000"/>
                </a:lnSpc>
              </a:pPr>
              <a:r>
                <a:rPr lang="en-US" altLang="ko-KR" sz="13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03</a:t>
              </a:r>
              <a:r>
                <a:rPr lang="ko-KR" altLang="en-US" sz="13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일</a:t>
              </a:r>
              <a:r>
                <a:rPr lang="en-US" altLang="ko-KR" sz="13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(</a:t>
              </a:r>
              <a:r>
                <a:rPr lang="ko-KR" altLang="en-US" sz="13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월</a:t>
              </a:r>
              <a:r>
                <a:rPr lang="en-US" altLang="ko-KR" sz="13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)</a:t>
              </a:r>
              <a:endParaRPr lang="en-US" altLang="ko-KR" sz="1300" dirty="0">
                <a:solidFill>
                  <a:srgbClr val="FE6F22"/>
                </a:solidFill>
                <a:latin typeface="한컴 솔잎 M" panose="02020603020101020101" pitchFamily="18" charset="-127"/>
                <a:ea typeface="한컴 솔잎 M" panose="02020603020101020101" pitchFamily="18" charset="-127"/>
              </a:endParaRPr>
            </a:p>
            <a:p>
              <a:pPr algn="ctr">
                <a:lnSpc>
                  <a:spcPct val="135000"/>
                </a:lnSpc>
              </a:pPr>
              <a:r>
                <a:rPr lang="en-US" altLang="ko-KR" sz="13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04</a:t>
              </a:r>
              <a:r>
                <a:rPr lang="ko-KR" altLang="en-US" sz="13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일</a:t>
              </a:r>
              <a:r>
                <a:rPr lang="en-US" altLang="ko-KR" sz="13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(</a:t>
              </a:r>
              <a:r>
                <a:rPr lang="ko-KR" altLang="en-US" sz="13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화</a:t>
              </a:r>
              <a:r>
                <a:rPr lang="en-US" altLang="ko-KR" sz="13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)</a:t>
              </a:r>
              <a:endParaRPr lang="en-US" altLang="ko-KR" sz="1300" dirty="0">
                <a:solidFill>
                  <a:srgbClr val="FE6F22"/>
                </a:solidFill>
                <a:latin typeface="한컴 솔잎 M" panose="02020603020101020101" pitchFamily="18" charset="-127"/>
                <a:ea typeface="한컴 솔잎 M" panose="02020603020101020101" pitchFamily="18" charset="-127"/>
              </a:endParaRPr>
            </a:p>
            <a:p>
              <a:pPr algn="ctr">
                <a:lnSpc>
                  <a:spcPct val="135000"/>
                </a:lnSpc>
              </a:pPr>
              <a:r>
                <a:rPr lang="en-US" altLang="ko-KR" sz="13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05</a:t>
              </a:r>
              <a:r>
                <a:rPr lang="ko-KR" altLang="en-US" sz="13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일</a:t>
              </a:r>
              <a:r>
                <a:rPr lang="en-US" altLang="ko-KR" sz="13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(</a:t>
              </a:r>
              <a:r>
                <a:rPr lang="ko-KR" altLang="en-US" sz="13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수</a:t>
              </a:r>
              <a:r>
                <a:rPr lang="en-US" altLang="ko-KR" sz="13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)</a:t>
              </a:r>
              <a:endParaRPr lang="en-US" altLang="ko-KR" sz="1300" dirty="0">
                <a:solidFill>
                  <a:srgbClr val="FE6F22"/>
                </a:solidFill>
                <a:latin typeface="한컴 솔잎 M" panose="02020603020101020101" pitchFamily="18" charset="-127"/>
                <a:ea typeface="한컴 솔잎 M" panose="02020603020101020101" pitchFamily="18" charset="-127"/>
              </a:endParaRPr>
            </a:p>
            <a:p>
              <a:pPr algn="ctr">
                <a:lnSpc>
                  <a:spcPct val="135000"/>
                </a:lnSpc>
              </a:pPr>
              <a:r>
                <a:rPr lang="en-US" altLang="ko-KR" sz="13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15</a:t>
              </a:r>
              <a:r>
                <a:rPr lang="ko-KR" altLang="en-US" sz="13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일</a:t>
              </a:r>
              <a:r>
                <a:rPr lang="en-US" altLang="ko-KR" sz="13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(</a:t>
              </a:r>
              <a:r>
                <a:rPr lang="ko-KR" altLang="en-US" sz="13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토</a:t>
              </a:r>
              <a:r>
                <a:rPr lang="en-US" altLang="ko-KR" sz="13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)</a:t>
              </a:r>
              <a:endParaRPr lang="en-US" altLang="ko-KR" sz="1300" dirty="0">
                <a:solidFill>
                  <a:srgbClr val="FE6F22"/>
                </a:solidFill>
                <a:latin typeface="한컴 솔잎 M" panose="02020603020101020101" pitchFamily="18" charset="-127"/>
                <a:ea typeface="한컴 솔잎 M" panose="02020603020101020101" pitchFamily="18" charset="-127"/>
              </a:endParaRPr>
            </a:p>
            <a:p>
              <a:pPr algn="ctr">
                <a:lnSpc>
                  <a:spcPct val="135000"/>
                </a:lnSpc>
              </a:pPr>
              <a:endParaRPr lang="en-US" altLang="ko-KR" sz="1300" dirty="0" smtClean="0">
                <a:solidFill>
                  <a:srgbClr val="FE6F22"/>
                </a:solidFill>
                <a:latin typeface="한컴 솔잎 M" panose="02020603020101020101" pitchFamily="18" charset="-127"/>
                <a:ea typeface="한컴 솔잎 M" panose="02020603020101020101" pitchFamily="18" charset="-127"/>
              </a:endParaRPr>
            </a:p>
            <a:p>
              <a:pPr algn="ctr">
                <a:lnSpc>
                  <a:spcPct val="135000"/>
                </a:lnSpc>
              </a:pPr>
              <a:r>
                <a:rPr lang="en-US" altLang="ko-KR" sz="13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01</a:t>
              </a:r>
              <a:r>
                <a:rPr lang="ko-KR" altLang="en-US" sz="13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일</a:t>
              </a:r>
              <a:r>
                <a:rPr lang="en-US" altLang="ko-KR" sz="13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(</a:t>
              </a:r>
              <a:r>
                <a:rPr lang="ko-KR" altLang="en-US" sz="1300" dirty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토</a:t>
              </a:r>
              <a:r>
                <a:rPr lang="en-US" altLang="ko-KR" sz="13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)</a:t>
              </a:r>
            </a:p>
            <a:p>
              <a:pPr algn="ctr">
                <a:lnSpc>
                  <a:spcPct val="135000"/>
                </a:lnSpc>
              </a:pPr>
              <a:r>
                <a:rPr lang="en-US" altLang="ko-KR" sz="13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02</a:t>
              </a:r>
              <a:r>
                <a:rPr lang="ko-KR" altLang="en-US" sz="13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일</a:t>
              </a:r>
              <a:r>
                <a:rPr lang="en-US" altLang="ko-KR" sz="13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(</a:t>
              </a:r>
              <a:r>
                <a:rPr lang="ko-KR" altLang="en-US" sz="13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일</a:t>
              </a:r>
              <a:r>
                <a:rPr lang="en-US" altLang="ko-KR" sz="13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)</a:t>
              </a:r>
            </a:p>
            <a:p>
              <a:pPr algn="ctr">
                <a:lnSpc>
                  <a:spcPct val="135000"/>
                </a:lnSpc>
              </a:pPr>
              <a:r>
                <a:rPr lang="en-US" altLang="ko-KR" sz="13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07</a:t>
              </a:r>
              <a:r>
                <a:rPr lang="ko-KR" altLang="en-US" sz="13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일</a:t>
              </a:r>
              <a:r>
                <a:rPr lang="en-US" altLang="ko-KR" sz="13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(</a:t>
              </a:r>
              <a:r>
                <a:rPr lang="ko-KR" altLang="en-US" sz="1300" dirty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금</a:t>
              </a:r>
              <a:r>
                <a:rPr lang="en-US" altLang="ko-KR" sz="13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)</a:t>
              </a:r>
            </a:p>
            <a:p>
              <a:pPr algn="ctr">
                <a:lnSpc>
                  <a:spcPct val="135000"/>
                </a:lnSpc>
              </a:pPr>
              <a:r>
                <a:rPr lang="en-US" altLang="ko-KR" sz="13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15</a:t>
              </a:r>
              <a:r>
                <a:rPr lang="ko-KR" altLang="en-US" sz="13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일</a:t>
              </a:r>
              <a:r>
                <a:rPr lang="en-US" altLang="ko-KR" sz="13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(</a:t>
              </a:r>
              <a:r>
                <a:rPr lang="ko-KR" altLang="en-US" sz="13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토</a:t>
              </a:r>
              <a:r>
                <a:rPr lang="en-US" altLang="ko-KR" sz="13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)</a:t>
              </a:r>
            </a:p>
            <a:p>
              <a:pPr algn="ctr">
                <a:lnSpc>
                  <a:spcPct val="135000"/>
                </a:lnSpc>
              </a:pPr>
              <a:r>
                <a:rPr lang="en-US" altLang="ko-KR" sz="13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20</a:t>
              </a:r>
              <a:r>
                <a:rPr lang="ko-KR" altLang="en-US" sz="13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일</a:t>
              </a:r>
              <a:r>
                <a:rPr lang="en-US" altLang="ko-KR" sz="13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(</a:t>
              </a:r>
              <a:r>
                <a:rPr lang="ko-KR" altLang="en-US" sz="13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목</a:t>
              </a:r>
              <a:r>
                <a:rPr lang="en-US" altLang="ko-KR" sz="13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)</a:t>
              </a:r>
            </a:p>
            <a:p>
              <a:pPr algn="ctr">
                <a:lnSpc>
                  <a:spcPct val="135000"/>
                </a:lnSpc>
              </a:pPr>
              <a:r>
                <a:rPr lang="en-US" altLang="ko-KR" sz="13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29</a:t>
              </a:r>
              <a:r>
                <a:rPr lang="ko-KR" altLang="en-US" sz="13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일</a:t>
              </a:r>
              <a:r>
                <a:rPr lang="en-US" altLang="ko-KR" sz="13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(</a:t>
              </a:r>
              <a:r>
                <a:rPr lang="ko-KR" altLang="en-US" sz="13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토</a:t>
              </a:r>
              <a:r>
                <a:rPr lang="en-US" altLang="ko-KR" sz="13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)</a:t>
              </a:r>
              <a:endParaRPr lang="ko-KR" altLang="en-US" sz="1300" dirty="0">
                <a:solidFill>
                  <a:srgbClr val="FE6F22"/>
                </a:solidFill>
                <a:latin typeface="한컴 솔잎 M" panose="02020603020101020101" pitchFamily="18" charset="-127"/>
                <a:ea typeface="한컴 솔잎 M" panose="02020603020101020101" pitchFamily="18" charset="-127"/>
              </a:endParaRP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2156015" y="1370869"/>
              <a:ext cx="2852063" cy="522373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35000"/>
                </a:lnSpc>
              </a:pPr>
              <a:r>
                <a:rPr lang="ko-KR" altLang="en-US" sz="1300" dirty="0" err="1" smtClean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  <a:cs typeface="SeoulHangang EB" pitchFamily="34" charset="0"/>
                </a:rPr>
                <a:t>아미타명상</a:t>
              </a:r>
              <a:r>
                <a:rPr lang="en-US" altLang="ko-KR" sz="1300" dirty="0" smtClean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  <a:cs typeface="SeoulHangang EB" pitchFamily="34" charset="0"/>
                </a:rPr>
                <a:t>(</a:t>
              </a:r>
              <a:r>
                <a:rPr lang="en-US" altLang="ko-KR" sz="1300" dirty="0" err="1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  <a:cs typeface="SeoulHangang EB" pitchFamily="34" charset="0"/>
                </a:rPr>
                <a:t>이천도량</a:t>
              </a:r>
              <a:r>
                <a:rPr lang="en-US" altLang="ko-KR" sz="1300" dirty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  <a:cs typeface="SeoulHangang EB" pitchFamily="34" charset="0"/>
                </a:rPr>
                <a:t>)</a:t>
              </a:r>
            </a:p>
            <a:p>
              <a:pPr>
                <a:lnSpc>
                  <a:spcPct val="135000"/>
                </a:lnSpc>
              </a:pPr>
              <a:r>
                <a:rPr lang="ko-KR" altLang="en-US" sz="1300" dirty="0" err="1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  <a:cs typeface="SeoulHangang EB" pitchFamily="34" charset="0"/>
                </a:rPr>
                <a:t>일요법회</a:t>
              </a:r>
              <a:r>
                <a:rPr lang="ko-KR" altLang="en-US" sz="1300" dirty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  <a:cs typeface="SeoulHangang EB" pitchFamily="34" charset="0"/>
                </a:rPr>
                <a:t> 및 </a:t>
              </a:r>
              <a:r>
                <a:rPr lang="ko-KR" altLang="en-US" sz="1300" dirty="0" err="1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  <a:cs typeface="SeoulHangang EB" pitchFamily="34" charset="0"/>
                </a:rPr>
                <a:t>천도재</a:t>
              </a:r>
              <a:r>
                <a:rPr lang="ko-KR" altLang="en-US" sz="1300" dirty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  <a:cs typeface="SeoulHangang EB" pitchFamily="34" charset="0"/>
                </a:rPr>
                <a:t> </a:t>
              </a:r>
              <a:r>
                <a:rPr lang="en-US" altLang="ko-KR" sz="1300" dirty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  <a:cs typeface="SeoulHangang EB" pitchFamily="34" charset="0"/>
                </a:rPr>
                <a:t>(</a:t>
              </a:r>
              <a:r>
                <a:rPr lang="en-US" altLang="ko-KR" sz="1300" dirty="0" err="1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  <a:cs typeface="SeoulHangang EB" pitchFamily="34" charset="0"/>
                </a:rPr>
                <a:t>이천도량</a:t>
              </a:r>
              <a:r>
                <a:rPr lang="en-US" altLang="ko-KR" sz="1300" dirty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  <a:cs typeface="SeoulHangang EB" pitchFamily="34" charset="0"/>
                </a:rPr>
                <a:t>)</a:t>
              </a:r>
            </a:p>
            <a:p>
              <a:pPr>
                <a:lnSpc>
                  <a:spcPct val="135000"/>
                </a:lnSpc>
              </a:pPr>
              <a:r>
                <a:rPr lang="ko-KR" altLang="en-US" sz="1300" dirty="0" err="1" smtClean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  <a:cs typeface="SeoulHangang EB" pitchFamily="34" charset="0"/>
                </a:rPr>
                <a:t>토요법회</a:t>
              </a:r>
              <a:r>
                <a:rPr lang="ko-KR" altLang="en-US" sz="1300" dirty="0" smtClean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  <a:cs typeface="SeoulHangang EB" pitchFamily="34" charset="0"/>
                </a:rPr>
                <a:t> </a:t>
              </a:r>
              <a:r>
                <a:rPr lang="en-US" altLang="ko-KR" sz="1300" dirty="0" smtClean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  <a:cs typeface="SeoulHangang EB" pitchFamily="34" charset="0"/>
                </a:rPr>
                <a:t>(</a:t>
              </a:r>
              <a:r>
                <a:rPr lang="ko-KR" altLang="en-US" sz="1300" dirty="0" smtClean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  <a:cs typeface="SeoulHangang EB" pitchFamily="34" charset="0"/>
                </a:rPr>
                <a:t>서울도량</a:t>
              </a:r>
              <a:r>
                <a:rPr lang="en-US" altLang="ko-KR" sz="1300" dirty="0" smtClean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  <a:cs typeface="SeoulHangang EB" pitchFamily="34" charset="0"/>
                </a:rPr>
                <a:t>)</a:t>
              </a:r>
            </a:p>
            <a:p>
              <a:pPr>
                <a:lnSpc>
                  <a:spcPct val="135000"/>
                </a:lnSpc>
              </a:pPr>
              <a:r>
                <a:rPr lang="ko-KR" altLang="en-US" sz="1300" dirty="0" smtClean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  <a:cs typeface="SeoulHangang EB" pitchFamily="34" charset="0"/>
                </a:rPr>
                <a:t>설 합동차례 </a:t>
              </a:r>
              <a:r>
                <a:rPr lang="en-US" altLang="ko-KR" sz="1300" dirty="0" smtClean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  <a:cs typeface="SeoulHangang EB" pitchFamily="34" charset="0"/>
                </a:rPr>
                <a:t>(</a:t>
              </a:r>
              <a:r>
                <a:rPr lang="ko-KR" altLang="en-US" sz="1300" dirty="0" smtClean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  <a:cs typeface="SeoulHangang EB" pitchFamily="34" charset="0"/>
                </a:rPr>
                <a:t>서울도량</a:t>
              </a:r>
              <a:r>
                <a:rPr lang="en-US" altLang="ko-KR" sz="1300" dirty="0" smtClean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  <a:cs typeface="SeoulHangang EB" pitchFamily="34" charset="0"/>
                </a:rPr>
                <a:t>)</a:t>
              </a:r>
              <a:endParaRPr lang="en-US" altLang="ko-KR" sz="1300" dirty="0">
                <a:solidFill>
                  <a:srgbClr val="2E5932"/>
                </a:solidFill>
                <a:latin typeface="한컴 솔잎 M" panose="02020603020101020101" pitchFamily="18" charset="-127"/>
                <a:ea typeface="한컴 솔잎 M" panose="02020603020101020101" pitchFamily="18" charset="-127"/>
                <a:cs typeface="SeoulHangang EB" pitchFamily="34" charset="0"/>
              </a:endParaRPr>
            </a:p>
            <a:p>
              <a:pPr>
                <a:lnSpc>
                  <a:spcPct val="135000"/>
                </a:lnSpc>
              </a:pPr>
              <a:endParaRPr lang="en-US" altLang="ko-KR" sz="1300" kern="0" spc="-100" dirty="0">
                <a:solidFill>
                  <a:srgbClr val="FE6F22"/>
                </a:solidFill>
                <a:latin typeface="한컴 솔잎 M" panose="02020603020101020101" pitchFamily="18" charset="-127"/>
                <a:ea typeface="한컴 솔잎 M" panose="02020603020101020101" pitchFamily="18" charset="-127"/>
                <a:cs typeface="SeoulHangang EB" pitchFamily="34" charset="0"/>
              </a:endParaRPr>
            </a:p>
            <a:p>
              <a:pPr>
                <a:lnSpc>
                  <a:spcPct val="135000"/>
                </a:lnSpc>
              </a:pPr>
              <a:r>
                <a:rPr lang="ko-KR" altLang="en-US" sz="1300" dirty="0" err="1" smtClean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아미타명상</a:t>
              </a:r>
              <a:r>
                <a:rPr lang="en-US" altLang="ko-KR" sz="1300" dirty="0" smtClean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(</a:t>
              </a:r>
              <a:r>
                <a:rPr lang="ko-KR" altLang="en-US" sz="1300" dirty="0" err="1" smtClean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이천도량</a:t>
              </a:r>
              <a:r>
                <a:rPr lang="en-US" altLang="ko-KR" sz="1300" dirty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)</a:t>
              </a:r>
            </a:p>
            <a:p>
              <a:pPr>
                <a:lnSpc>
                  <a:spcPct val="135000"/>
                </a:lnSpc>
              </a:pPr>
              <a:r>
                <a:rPr lang="ko-KR" altLang="en-US" sz="1300" dirty="0" err="1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  <a:cs typeface="SeoulHangang EB" pitchFamily="34" charset="0"/>
                </a:rPr>
                <a:t>일요법회</a:t>
              </a:r>
              <a:r>
                <a:rPr lang="ko-KR" altLang="en-US" sz="1300" dirty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  <a:cs typeface="SeoulHangang EB" pitchFamily="34" charset="0"/>
                </a:rPr>
                <a:t> 및 </a:t>
              </a:r>
              <a:r>
                <a:rPr lang="ko-KR" altLang="en-US" sz="1300" dirty="0" err="1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  <a:cs typeface="SeoulHangang EB" pitchFamily="34" charset="0"/>
                </a:rPr>
                <a:t>천도재</a:t>
              </a:r>
              <a:r>
                <a:rPr lang="ko-KR" altLang="en-US" sz="1300" dirty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  <a:cs typeface="SeoulHangang EB" pitchFamily="34" charset="0"/>
                </a:rPr>
                <a:t> </a:t>
              </a:r>
              <a:r>
                <a:rPr lang="en-US" altLang="ko-KR" sz="1300" dirty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  <a:cs typeface="SeoulHangang EB" pitchFamily="34" charset="0"/>
                </a:rPr>
                <a:t>(</a:t>
              </a:r>
              <a:r>
                <a:rPr lang="en-US" altLang="ko-KR" sz="1300" dirty="0" err="1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  <a:cs typeface="SeoulHangang EB" pitchFamily="34" charset="0"/>
                </a:rPr>
                <a:t>이천도량</a:t>
              </a:r>
              <a:r>
                <a:rPr lang="en-US" altLang="ko-KR" sz="1300" dirty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  <a:cs typeface="SeoulHangang EB" pitchFamily="34" charset="0"/>
                </a:rPr>
                <a:t>)</a:t>
              </a:r>
            </a:p>
            <a:p>
              <a:pPr>
                <a:lnSpc>
                  <a:spcPct val="135000"/>
                </a:lnSpc>
              </a:pPr>
              <a:r>
                <a:rPr lang="ko-KR" altLang="en-US" sz="1300" dirty="0" smtClean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입춘기도 및 정초기도 </a:t>
              </a:r>
              <a:r>
                <a:rPr lang="ko-KR" altLang="en-US" sz="1300" dirty="0" err="1" smtClean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입재</a:t>
              </a:r>
              <a:r>
                <a:rPr lang="ko-KR" altLang="en-US" sz="1300" dirty="0" smtClean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 </a:t>
              </a:r>
              <a:r>
                <a:rPr lang="en-US" altLang="ko-KR" sz="1300" dirty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(</a:t>
              </a:r>
              <a:r>
                <a:rPr lang="ko-KR" altLang="en-US" sz="1300" dirty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서울도량</a:t>
              </a:r>
              <a:r>
                <a:rPr lang="en-US" altLang="ko-KR" sz="1300" dirty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)</a:t>
              </a:r>
            </a:p>
            <a:p>
              <a:pPr>
                <a:lnSpc>
                  <a:spcPct val="135000"/>
                </a:lnSpc>
              </a:pPr>
              <a:r>
                <a:rPr lang="ko-KR" altLang="en-US" sz="1300" dirty="0" smtClean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정초기도 </a:t>
              </a:r>
              <a:r>
                <a:rPr lang="en-US" altLang="ko-KR" sz="1300" dirty="0" smtClean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(</a:t>
              </a:r>
              <a:r>
                <a:rPr lang="ko-KR" altLang="en-US" sz="1300" dirty="0" smtClean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서울도량</a:t>
              </a:r>
              <a:r>
                <a:rPr lang="en-US" altLang="ko-KR" sz="1300" dirty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)</a:t>
              </a:r>
            </a:p>
            <a:p>
              <a:pPr>
                <a:lnSpc>
                  <a:spcPct val="135000"/>
                </a:lnSpc>
              </a:pPr>
              <a:r>
                <a:rPr lang="ko-KR" altLang="en-US" sz="1300" dirty="0" smtClean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정초기도 회향 및 </a:t>
              </a:r>
              <a:r>
                <a:rPr lang="ko-KR" altLang="en-US" sz="1300" dirty="0" err="1" smtClean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인등</a:t>
              </a:r>
              <a:r>
                <a:rPr lang="ko-KR" altLang="en-US" sz="1300" dirty="0" smtClean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 </a:t>
              </a:r>
              <a:r>
                <a:rPr lang="ko-KR" altLang="en-US" sz="1300" dirty="0" err="1" smtClean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입재</a:t>
              </a:r>
              <a:r>
                <a:rPr lang="en-US" altLang="ko-KR" sz="1300" dirty="0" smtClean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(</a:t>
              </a:r>
              <a:r>
                <a:rPr lang="ko-KR" altLang="en-US" sz="1300" dirty="0" smtClean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서</a:t>
              </a:r>
              <a:r>
                <a:rPr lang="ko-KR" altLang="en-US" sz="1300" dirty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울</a:t>
              </a:r>
              <a:r>
                <a:rPr lang="ko-KR" altLang="en-US" sz="1300" dirty="0" smtClean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도량</a:t>
              </a:r>
              <a:r>
                <a:rPr lang="en-US" altLang="ko-KR" sz="1300" dirty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)</a:t>
              </a:r>
            </a:p>
            <a:p>
              <a:pPr>
                <a:lnSpc>
                  <a:spcPct val="135000"/>
                </a:lnSpc>
              </a:pPr>
              <a:r>
                <a:rPr lang="ko-KR" altLang="en-US" sz="1300" dirty="0" err="1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  <a:cs typeface="SeoulHangang EB" pitchFamily="34" charset="0"/>
                </a:rPr>
                <a:t>토요법회</a:t>
              </a:r>
              <a:r>
                <a:rPr lang="ko-KR" altLang="en-US" sz="1300" dirty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  <a:cs typeface="SeoulHangang EB" pitchFamily="34" charset="0"/>
                </a:rPr>
                <a:t> </a:t>
              </a:r>
              <a:r>
                <a:rPr lang="en-US" altLang="ko-KR" sz="1300" dirty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  <a:cs typeface="SeoulHangang EB" pitchFamily="34" charset="0"/>
                </a:rPr>
                <a:t>(</a:t>
              </a:r>
              <a:r>
                <a:rPr lang="ko-KR" altLang="en-US" sz="1300" dirty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  <a:cs typeface="SeoulHangang EB" pitchFamily="34" charset="0"/>
                </a:rPr>
                <a:t>서울도량</a:t>
              </a:r>
              <a:r>
                <a:rPr lang="en-US" altLang="ko-KR" sz="1300" dirty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  <a:cs typeface="SeoulHangang EB" pitchFamily="34" charset="0"/>
                </a:rPr>
                <a:t>)</a:t>
              </a:r>
            </a:p>
            <a:p>
              <a:pPr>
                <a:lnSpc>
                  <a:spcPct val="135000"/>
                </a:lnSpc>
              </a:pPr>
              <a:endParaRPr lang="en-US" altLang="ko-KR" sz="1300" dirty="0">
                <a:solidFill>
                  <a:srgbClr val="2E5932"/>
                </a:solidFill>
                <a:latin typeface="한컴 솔잎 M" panose="02020603020101020101" pitchFamily="18" charset="-127"/>
                <a:ea typeface="한컴 솔잎 M" panose="02020603020101020101" pitchFamily="18" charset="-127"/>
              </a:endParaRPr>
            </a:p>
            <a:p>
              <a:pPr>
                <a:lnSpc>
                  <a:spcPct val="135000"/>
                </a:lnSpc>
              </a:pPr>
              <a:r>
                <a:rPr lang="ko-KR" altLang="en-US" sz="1300" dirty="0" err="1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아미타명상</a:t>
              </a:r>
              <a:r>
                <a:rPr lang="en-US" altLang="ko-KR" sz="1300" dirty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(</a:t>
              </a:r>
              <a:r>
                <a:rPr lang="ko-KR" altLang="en-US" sz="1300" dirty="0" err="1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이천도량</a:t>
              </a:r>
              <a:r>
                <a:rPr lang="en-US" altLang="ko-KR" sz="1300" dirty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)</a:t>
              </a:r>
            </a:p>
            <a:p>
              <a:pPr>
                <a:lnSpc>
                  <a:spcPct val="135000"/>
                </a:lnSpc>
              </a:pPr>
              <a:r>
                <a:rPr lang="ko-KR" altLang="en-US" sz="1300" dirty="0" err="1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  <a:cs typeface="SeoulHangang EB" pitchFamily="34" charset="0"/>
                </a:rPr>
                <a:t>일요법회</a:t>
              </a:r>
              <a:r>
                <a:rPr lang="ko-KR" altLang="en-US" sz="1300" dirty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  <a:cs typeface="SeoulHangang EB" pitchFamily="34" charset="0"/>
                </a:rPr>
                <a:t> 및 </a:t>
              </a:r>
              <a:r>
                <a:rPr lang="ko-KR" altLang="en-US" sz="1300" dirty="0" err="1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  <a:cs typeface="SeoulHangang EB" pitchFamily="34" charset="0"/>
                </a:rPr>
                <a:t>천도재</a:t>
              </a:r>
              <a:r>
                <a:rPr lang="ko-KR" altLang="en-US" sz="1300" dirty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  <a:cs typeface="SeoulHangang EB" pitchFamily="34" charset="0"/>
                </a:rPr>
                <a:t> </a:t>
              </a:r>
              <a:r>
                <a:rPr lang="en-US" altLang="ko-KR" sz="1300" dirty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  <a:cs typeface="SeoulHangang EB" pitchFamily="34" charset="0"/>
                </a:rPr>
                <a:t>(</a:t>
              </a:r>
              <a:r>
                <a:rPr lang="en-US" altLang="ko-KR" sz="1300" dirty="0" err="1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  <a:cs typeface="SeoulHangang EB" pitchFamily="34" charset="0"/>
                </a:rPr>
                <a:t>이천도량</a:t>
              </a:r>
              <a:r>
                <a:rPr lang="en-US" altLang="ko-KR" sz="1300" dirty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  <a:cs typeface="SeoulHangang EB" pitchFamily="34" charset="0"/>
                </a:rPr>
                <a:t>)</a:t>
              </a:r>
            </a:p>
            <a:p>
              <a:pPr>
                <a:lnSpc>
                  <a:spcPct val="135000"/>
                </a:lnSpc>
              </a:pPr>
              <a:r>
                <a:rPr lang="en-US" altLang="ko-KR" sz="1300" dirty="0" smtClean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10</a:t>
              </a:r>
              <a:r>
                <a:rPr lang="ko-KR" altLang="en-US" sz="1300" dirty="0" smtClean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차 백일기도 </a:t>
              </a:r>
              <a:r>
                <a:rPr lang="ko-KR" altLang="en-US" sz="1300" dirty="0" err="1" smtClean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입재</a:t>
              </a:r>
              <a:r>
                <a:rPr lang="ko-KR" altLang="en-US" sz="1300" dirty="0" smtClean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 </a:t>
              </a:r>
              <a:r>
                <a:rPr lang="en-US" altLang="ko-KR" sz="1300" dirty="0" smtClean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(</a:t>
              </a:r>
              <a:r>
                <a:rPr lang="ko-KR" altLang="en-US" sz="1300" dirty="0" smtClean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서울도량</a:t>
              </a:r>
              <a:r>
                <a:rPr lang="en-US" altLang="ko-KR" sz="1300" dirty="0" smtClean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)</a:t>
              </a:r>
            </a:p>
            <a:p>
              <a:pPr>
                <a:lnSpc>
                  <a:spcPct val="135000"/>
                </a:lnSpc>
              </a:pPr>
              <a:r>
                <a:rPr lang="ko-KR" altLang="en-US" sz="1300" dirty="0" err="1" smtClean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토요법회</a:t>
              </a:r>
              <a:r>
                <a:rPr lang="ko-KR" altLang="en-US" sz="1300" dirty="0" smtClean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 </a:t>
              </a:r>
              <a:r>
                <a:rPr lang="en-US" altLang="ko-KR" sz="1300" dirty="0" smtClean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(</a:t>
              </a:r>
              <a:r>
                <a:rPr lang="ko-KR" altLang="en-US" sz="1300" dirty="0" smtClean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서울도량</a:t>
              </a:r>
              <a:r>
                <a:rPr lang="en-US" altLang="ko-KR" sz="1300" dirty="0" smtClean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)</a:t>
              </a:r>
            </a:p>
            <a:p>
              <a:pPr>
                <a:lnSpc>
                  <a:spcPct val="135000"/>
                </a:lnSpc>
              </a:pPr>
              <a:r>
                <a:rPr lang="ko-KR" altLang="en-US" sz="1300" dirty="0" err="1" smtClean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게송명상반</a:t>
              </a:r>
              <a:r>
                <a:rPr lang="ko-KR" altLang="en-US" sz="1300" dirty="0" smtClean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 개강 </a:t>
              </a:r>
              <a:r>
                <a:rPr lang="en-US" altLang="ko-KR" sz="1300" dirty="0" smtClean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(</a:t>
              </a:r>
              <a:r>
                <a:rPr lang="ko-KR" altLang="en-US" sz="1300" dirty="0" smtClean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서울도량</a:t>
              </a:r>
              <a:r>
                <a:rPr lang="en-US" altLang="ko-KR" sz="1300" dirty="0" smtClean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)</a:t>
              </a:r>
            </a:p>
            <a:p>
              <a:pPr>
                <a:lnSpc>
                  <a:spcPct val="135000"/>
                </a:lnSpc>
              </a:pPr>
              <a:r>
                <a:rPr lang="ko-KR" altLang="en-US" sz="1300" dirty="0" err="1" smtClean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계룡산신재</a:t>
              </a:r>
              <a:r>
                <a:rPr lang="en-US" altLang="ko-KR" sz="1300" dirty="0" smtClean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(</a:t>
              </a:r>
              <a:r>
                <a:rPr lang="ko-KR" altLang="en-US" sz="1300" dirty="0" err="1" smtClean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계룡도량</a:t>
              </a:r>
              <a:r>
                <a:rPr lang="en-US" altLang="ko-KR" sz="1300" dirty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)</a:t>
              </a:r>
            </a:p>
            <a:p>
              <a:pPr>
                <a:lnSpc>
                  <a:spcPct val="135000"/>
                </a:lnSpc>
              </a:pPr>
              <a:endParaRPr lang="en-US" altLang="ko-KR" sz="1300" dirty="0">
                <a:solidFill>
                  <a:srgbClr val="2E5932"/>
                </a:solidFill>
                <a:latin typeface="한컴 솔잎 M" panose="02020603020101020101" pitchFamily="18" charset="-127"/>
                <a:ea typeface="한컴 솔잎 M" panose="02020603020101020101" pitchFamily="18" charset="-127"/>
              </a:endParaRPr>
            </a:p>
          </p:txBody>
        </p:sp>
      </p:grpSp>
      <p:grpSp>
        <p:nvGrpSpPr>
          <p:cNvPr id="78" name="그룹 77"/>
          <p:cNvGrpSpPr/>
          <p:nvPr/>
        </p:nvGrpSpPr>
        <p:grpSpPr>
          <a:xfrm>
            <a:off x="6348462" y="1706729"/>
            <a:ext cx="3046985" cy="4684189"/>
            <a:chOff x="1454325" y="1380154"/>
            <a:chExt cx="3046985" cy="4684189"/>
          </a:xfrm>
        </p:grpSpPr>
        <p:sp>
          <p:nvSpPr>
            <p:cNvPr id="79" name="TextBox 78"/>
            <p:cNvSpPr txBox="1"/>
            <p:nvPr/>
          </p:nvSpPr>
          <p:spPr>
            <a:xfrm>
              <a:off x="1454325" y="1380154"/>
              <a:ext cx="793807" cy="468359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135000"/>
                </a:lnSpc>
              </a:pPr>
              <a:r>
                <a:rPr lang="en-US" altLang="ko-KR" sz="1300" kern="0" spc="-1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  <a:cs typeface="SeoulHangang EB" pitchFamily="34" charset="0"/>
                </a:rPr>
                <a:t>05</a:t>
              </a:r>
              <a:r>
                <a:rPr lang="ko-KR" altLang="en-US" sz="1300" kern="0" spc="-1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  <a:cs typeface="SeoulHangang EB" pitchFamily="34" charset="0"/>
                </a:rPr>
                <a:t>일</a:t>
              </a:r>
              <a:r>
                <a:rPr lang="en-US" altLang="ko-KR" sz="1300" kern="0" spc="-1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  <a:cs typeface="SeoulHangang EB" pitchFamily="34" charset="0"/>
                </a:rPr>
                <a:t>(</a:t>
              </a:r>
              <a:r>
                <a:rPr lang="ko-KR" altLang="en-US" sz="1300" kern="0" spc="-100" dirty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  <a:cs typeface="SeoulHangang EB" pitchFamily="34" charset="0"/>
                </a:rPr>
                <a:t>토</a:t>
              </a:r>
              <a:r>
                <a:rPr lang="en-US" altLang="ko-KR" sz="1300" kern="0" spc="-1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  <a:cs typeface="SeoulHangang EB" pitchFamily="34" charset="0"/>
                </a:rPr>
                <a:t>)</a:t>
              </a:r>
            </a:p>
            <a:p>
              <a:pPr algn="ctr">
                <a:lnSpc>
                  <a:spcPct val="135000"/>
                </a:lnSpc>
              </a:pPr>
              <a:r>
                <a:rPr lang="en-US" altLang="ko-KR" sz="1300" kern="0" spc="-1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06</a:t>
              </a:r>
              <a:r>
                <a:rPr lang="ko-KR" altLang="en-US" sz="1300" kern="0" spc="-1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일</a:t>
              </a:r>
              <a:r>
                <a:rPr lang="en-US" altLang="ko-KR" sz="1300" kern="0" spc="-1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(</a:t>
              </a:r>
              <a:r>
                <a:rPr lang="ko-KR" altLang="en-US" sz="1300" kern="0" spc="-1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일</a:t>
              </a:r>
              <a:r>
                <a:rPr lang="en-US" altLang="ko-KR" sz="1300" kern="0" spc="-1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)</a:t>
              </a:r>
            </a:p>
            <a:p>
              <a:pPr algn="ctr">
                <a:lnSpc>
                  <a:spcPct val="135000"/>
                </a:lnSpc>
              </a:pPr>
              <a:r>
                <a:rPr lang="en-US" altLang="ko-KR" sz="1300" kern="0" spc="-1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19</a:t>
              </a:r>
              <a:r>
                <a:rPr lang="ko-KR" altLang="en-US" sz="1300" kern="0" spc="-1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일</a:t>
              </a:r>
              <a:r>
                <a:rPr lang="en-US" altLang="ko-KR" sz="1300" kern="0" spc="-1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(</a:t>
              </a:r>
              <a:r>
                <a:rPr lang="ko-KR" altLang="en-US" sz="1300" kern="0" spc="-1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토</a:t>
              </a:r>
              <a:r>
                <a:rPr lang="en-US" altLang="ko-KR" sz="1300" kern="0" spc="-1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)</a:t>
              </a:r>
            </a:p>
            <a:p>
              <a:pPr algn="ctr">
                <a:lnSpc>
                  <a:spcPct val="135000"/>
                </a:lnSpc>
              </a:pPr>
              <a:endParaRPr lang="en-US" altLang="ko-KR" sz="1300" kern="0" spc="-100" dirty="0">
                <a:solidFill>
                  <a:srgbClr val="FE6F22"/>
                </a:solidFill>
                <a:latin typeface="한컴 솔잎 M" panose="02020603020101020101" pitchFamily="18" charset="-127"/>
                <a:ea typeface="한컴 솔잎 M" panose="02020603020101020101" pitchFamily="18" charset="-127"/>
              </a:endParaRPr>
            </a:p>
            <a:p>
              <a:pPr algn="ctr">
                <a:lnSpc>
                  <a:spcPct val="135000"/>
                </a:lnSpc>
              </a:pPr>
              <a:endParaRPr lang="en-US" altLang="ko-KR" sz="1300" kern="0" spc="-100" dirty="0" smtClean="0">
                <a:solidFill>
                  <a:srgbClr val="FE6F22"/>
                </a:solidFill>
                <a:latin typeface="한컴 솔잎 M" panose="02020603020101020101" pitchFamily="18" charset="-127"/>
                <a:ea typeface="한컴 솔잎 M" panose="02020603020101020101" pitchFamily="18" charset="-127"/>
              </a:endParaRPr>
            </a:p>
            <a:p>
              <a:pPr algn="ctr">
                <a:lnSpc>
                  <a:spcPct val="135000"/>
                </a:lnSpc>
              </a:pPr>
              <a:r>
                <a:rPr lang="en-US" altLang="ko-KR" sz="1300" kern="0" spc="-1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03</a:t>
              </a:r>
              <a:r>
                <a:rPr lang="ko-KR" altLang="en-US" sz="1300" kern="0" spc="-1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일</a:t>
              </a:r>
              <a:r>
                <a:rPr lang="en-US" altLang="ko-KR" sz="1300" kern="0" spc="-1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(</a:t>
              </a:r>
              <a:r>
                <a:rPr lang="ko-KR" altLang="en-US" sz="1300" kern="0" spc="-100" dirty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토</a:t>
              </a:r>
              <a:r>
                <a:rPr lang="en-US" altLang="ko-KR" sz="1300" kern="0" spc="-1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)</a:t>
              </a:r>
              <a:endParaRPr lang="en-US" altLang="ko-KR" sz="1300" kern="0" spc="-100" dirty="0" smtClean="0">
                <a:solidFill>
                  <a:srgbClr val="FE6F22"/>
                </a:solidFill>
                <a:latin typeface="한컴 솔잎 M" panose="02020603020101020101" pitchFamily="18" charset="-127"/>
                <a:ea typeface="한컴 솔잎 M" panose="02020603020101020101" pitchFamily="18" charset="-127"/>
              </a:endParaRPr>
            </a:p>
            <a:p>
              <a:pPr algn="ctr">
                <a:lnSpc>
                  <a:spcPct val="135000"/>
                </a:lnSpc>
              </a:pPr>
              <a:r>
                <a:rPr lang="en-US" altLang="ko-KR" sz="1300" kern="0" spc="-1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04</a:t>
              </a:r>
              <a:r>
                <a:rPr lang="ko-KR" altLang="en-US" sz="1300" kern="0" spc="-1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일</a:t>
              </a:r>
              <a:r>
                <a:rPr lang="en-US" altLang="ko-KR" sz="1300" kern="0" spc="-1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(</a:t>
              </a:r>
              <a:r>
                <a:rPr lang="ko-KR" altLang="en-US" sz="1300" kern="0" spc="-100" dirty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일</a:t>
              </a:r>
              <a:r>
                <a:rPr lang="en-US" altLang="ko-KR" sz="1300" kern="0" spc="-1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)</a:t>
              </a:r>
              <a:endParaRPr lang="en-US" altLang="ko-KR" sz="1300" kern="0" spc="-100" dirty="0" smtClean="0">
                <a:solidFill>
                  <a:srgbClr val="FE6F22"/>
                </a:solidFill>
                <a:latin typeface="한컴 솔잎 M" panose="02020603020101020101" pitchFamily="18" charset="-127"/>
                <a:ea typeface="한컴 솔잎 M" panose="02020603020101020101" pitchFamily="18" charset="-127"/>
              </a:endParaRPr>
            </a:p>
            <a:p>
              <a:pPr algn="ctr">
                <a:lnSpc>
                  <a:spcPct val="135000"/>
                </a:lnSpc>
              </a:pPr>
              <a:r>
                <a:rPr lang="en-US" altLang="ko-KR" sz="1300" kern="0" spc="-1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05</a:t>
              </a:r>
              <a:r>
                <a:rPr lang="ko-KR" altLang="en-US" sz="1300" kern="0" spc="-1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일</a:t>
              </a:r>
              <a:r>
                <a:rPr lang="en-US" altLang="ko-KR" sz="1300" kern="0" spc="-1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(</a:t>
              </a:r>
              <a:r>
                <a:rPr lang="ko-KR" altLang="en-US" sz="1300" kern="0" spc="-100" dirty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월</a:t>
              </a:r>
              <a:r>
                <a:rPr lang="en-US" altLang="ko-KR" sz="1300" kern="0" spc="-1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)</a:t>
              </a:r>
              <a:endParaRPr lang="en-US" altLang="ko-KR" sz="1300" kern="0" spc="-100" dirty="0" smtClean="0">
                <a:solidFill>
                  <a:srgbClr val="FE6F22"/>
                </a:solidFill>
                <a:latin typeface="한컴 솔잎 M" panose="02020603020101020101" pitchFamily="18" charset="-127"/>
                <a:ea typeface="한컴 솔잎 M" panose="02020603020101020101" pitchFamily="18" charset="-127"/>
              </a:endParaRPr>
            </a:p>
            <a:p>
              <a:pPr algn="ctr">
                <a:lnSpc>
                  <a:spcPct val="135000"/>
                </a:lnSpc>
              </a:pPr>
              <a:r>
                <a:rPr lang="en-US" altLang="ko-KR" sz="1300" kern="0" spc="-1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08</a:t>
              </a:r>
              <a:r>
                <a:rPr lang="ko-KR" altLang="en-US" sz="1300" kern="0" spc="-1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일</a:t>
              </a:r>
              <a:r>
                <a:rPr lang="en-US" altLang="ko-KR" sz="1300" kern="0" spc="-1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(</a:t>
              </a:r>
              <a:r>
                <a:rPr lang="ko-KR" altLang="en-US" sz="1300" kern="0" spc="-1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목</a:t>
              </a:r>
              <a:r>
                <a:rPr lang="en-US" altLang="ko-KR" sz="1300" kern="0" spc="-1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)</a:t>
              </a:r>
              <a:endParaRPr lang="en-US" altLang="ko-KR" sz="1300" kern="0" spc="-100" dirty="0">
                <a:solidFill>
                  <a:srgbClr val="FE6F22"/>
                </a:solidFill>
                <a:latin typeface="한컴 솔잎 M" panose="02020603020101020101" pitchFamily="18" charset="-127"/>
                <a:ea typeface="한컴 솔잎 M" panose="02020603020101020101" pitchFamily="18" charset="-127"/>
              </a:endParaRPr>
            </a:p>
            <a:p>
              <a:pPr algn="ctr">
                <a:lnSpc>
                  <a:spcPct val="135000"/>
                </a:lnSpc>
              </a:pPr>
              <a:r>
                <a:rPr lang="en-US" altLang="ko-KR" sz="1300" kern="0" spc="-1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17</a:t>
              </a:r>
              <a:r>
                <a:rPr lang="ko-KR" altLang="en-US" sz="1300" kern="0" spc="-1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일</a:t>
              </a:r>
              <a:r>
                <a:rPr lang="en-US" altLang="ko-KR" sz="1300" kern="0" spc="-1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(</a:t>
              </a:r>
              <a:r>
                <a:rPr lang="ko-KR" altLang="en-US" sz="1300" kern="0" spc="-100" dirty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토</a:t>
              </a:r>
              <a:r>
                <a:rPr lang="en-US" altLang="ko-KR" sz="1300" kern="0" spc="-1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)</a:t>
              </a:r>
            </a:p>
            <a:p>
              <a:pPr algn="ctr">
                <a:lnSpc>
                  <a:spcPct val="135000"/>
                </a:lnSpc>
              </a:pPr>
              <a:endParaRPr lang="en-US" altLang="ko-KR" sz="1300" kern="0" spc="-100" dirty="0">
                <a:solidFill>
                  <a:srgbClr val="FE6F22"/>
                </a:solidFill>
                <a:latin typeface="한컴 솔잎 M" panose="02020603020101020101" pitchFamily="18" charset="-127"/>
                <a:ea typeface="한컴 솔잎 M" panose="02020603020101020101" pitchFamily="18" charset="-127"/>
              </a:endParaRPr>
            </a:p>
            <a:p>
              <a:pPr algn="ctr">
                <a:lnSpc>
                  <a:spcPct val="135000"/>
                </a:lnSpc>
              </a:pPr>
              <a:endParaRPr lang="en-US" altLang="ko-KR" sz="1300" kern="0" spc="-100" dirty="0" smtClean="0">
                <a:solidFill>
                  <a:srgbClr val="FE6F22"/>
                </a:solidFill>
                <a:latin typeface="한컴 솔잎 M" panose="02020603020101020101" pitchFamily="18" charset="-127"/>
                <a:ea typeface="한컴 솔잎 M" panose="02020603020101020101" pitchFamily="18" charset="-127"/>
              </a:endParaRPr>
            </a:p>
            <a:p>
              <a:pPr algn="ctr">
                <a:lnSpc>
                  <a:spcPct val="135000"/>
                </a:lnSpc>
              </a:pPr>
              <a:r>
                <a:rPr lang="en-US" altLang="ko-KR" sz="1300" kern="0" spc="-1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07</a:t>
              </a:r>
              <a:r>
                <a:rPr lang="ko-KR" altLang="en-US" sz="1300" kern="0" spc="-1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일</a:t>
              </a:r>
              <a:r>
                <a:rPr lang="en-US" altLang="ko-KR" sz="1300" kern="0" spc="-1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(</a:t>
              </a:r>
              <a:r>
                <a:rPr lang="ko-KR" altLang="en-US" sz="1300" kern="0" spc="-100" dirty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토</a:t>
              </a:r>
              <a:r>
                <a:rPr lang="en-US" altLang="ko-KR" sz="1300" kern="0" spc="-1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)</a:t>
              </a:r>
              <a:endParaRPr lang="en-US" altLang="ko-KR" sz="1300" kern="0" spc="-100" dirty="0" smtClean="0">
                <a:solidFill>
                  <a:srgbClr val="FE6F22"/>
                </a:solidFill>
                <a:latin typeface="한컴 솔잎 M" panose="02020603020101020101" pitchFamily="18" charset="-127"/>
                <a:ea typeface="한컴 솔잎 M" panose="02020603020101020101" pitchFamily="18" charset="-127"/>
              </a:endParaRPr>
            </a:p>
            <a:p>
              <a:pPr algn="ctr">
                <a:lnSpc>
                  <a:spcPct val="135000"/>
                </a:lnSpc>
              </a:pPr>
              <a:r>
                <a:rPr lang="en-US" altLang="ko-KR" sz="1300" kern="0" spc="-1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08</a:t>
              </a:r>
              <a:r>
                <a:rPr lang="ko-KR" altLang="en-US" sz="1300" kern="0" spc="-1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일</a:t>
              </a:r>
              <a:r>
                <a:rPr lang="en-US" altLang="ko-KR" sz="1300" kern="0" spc="-1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(</a:t>
              </a:r>
              <a:r>
                <a:rPr lang="ko-KR" altLang="en-US" sz="1300" kern="0" spc="-100" dirty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일</a:t>
              </a:r>
              <a:r>
                <a:rPr lang="en-US" altLang="ko-KR" sz="1300" kern="0" spc="-1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)</a:t>
              </a:r>
              <a:endParaRPr lang="en-US" altLang="ko-KR" sz="1300" kern="0" spc="-100" dirty="0" smtClean="0">
                <a:solidFill>
                  <a:srgbClr val="FE6F22"/>
                </a:solidFill>
                <a:latin typeface="한컴 솔잎 M" panose="02020603020101020101" pitchFamily="18" charset="-127"/>
                <a:ea typeface="한컴 솔잎 M" panose="02020603020101020101" pitchFamily="18" charset="-127"/>
              </a:endParaRPr>
            </a:p>
            <a:p>
              <a:pPr algn="ctr">
                <a:lnSpc>
                  <a:spcPct val="135000"/>
                </a:lnSpc>
              </a:pPr>
              <a:r>
                <a:rPr lang="en-US" altLang="ko-KR" sz="1300" kern="0" spc="-1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12</a:t>
              </a:r>
              <a:r>
                <a:rPr lang="ko-KR" altLang="en-US" sz="1300" kern="0" spc="-1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일</a:t>
              </a:r>
              <a:r>
                <a:rPr lang="en-US" altLang="ko-KR" sz="1300" kern="0" spc="-1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(</a:t>
              </a:r>
              <a:r>
                <a:rPr lang="ko-KR" altLang="en-US" sz="1300" kern="0" spc="-100" dirty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목</a:t>
              </a:r>
              <a:r>
                <a:rPr lang="en-US" altLang="ko-KR" sz="1300" kern="0" spc="-1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)</a:t>
              </a:r>
              <a:endParaRPr lang="en-US" altLang="ko-KR" sz="1300" kern="0" spc="-100" dirty="0" smtClean="0">
                <a:solidFill>
                  <a:srgbClr val="FE6F22"/>
                </a:solidFill>
                <a:latin typeface="한컴 솔잎 M" panose="02020603020101020101" pitchFamily="18" charset="-127"/>
                <a:ea typeface="한컴 솔잎 M" panose="02020603020101020101" pitchFamily="18" charset="-127"/>
              </a:endParaRPr>
            </a:p>
            <a:p>
              <a:pPr algn="ctr">
                <a:lnSpc>
                  <a:spcPct val="135000"/>
                </a:lnSpc>
              </a:pPr>
              <a:r>
                <a:rPr lang="en-US" altLang="ko-KR" sz="1300" kern="0" spc="-1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14</a:t>
              </a:r>
              <a:r>
                <a:rPr lang="ko-KR" altLang="en-US" sz="1300" kern="0" spc="-1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일</a:t>
              </a:r>
              <a:r>
                <a:rPr lang="en-US" altLang="ko-KR" sz="1300" kern="0" spc="-1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(</a:t>
              </a:r>
              <a:r>
                <a:rPr lang="ko-KR" altLang="en-US" sz="1300" kern="0" spc="-1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토</a:t>
              </a:r>
              <a:r>
                <a:rPr lang="en-US" altLang="ko-KR" sz="1300" kern="0" spc="-1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)</a:t>
              </a:r>
            </a:p>
            <a:p>
              <a:pPr algn="ctr">
                <a:lnSpc>
                  <a:spcPct val="135000"/>
                </a:lnSpc>
              </a:pPr>
              <a:r>
                <a:rPr lang="en-US" altLang="ko-KR" sz="1300" kern="0" spc="-1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21</a:t>
              </a:r>
              <a:r>
                <a:rPr lang="ko-KR" altLang="en-US" sz="1300" kern="0" spc="-1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일</a:t>
              </a:r>
              <a:r>
                <a:rPr lang="en-US" altLang="ko-KR" sz="1300" kern="0" spc="-1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(</a:t>
              </a:r>
              <a:r>
                <a:rPr lang="ko-KR" altLang="en-US" sz="1300" kern="0" spc="-100" dirty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토</a:t>
              </a:r>
              <a:r>
                <a:rPr lang="en-US" altLang="ko-KR" sz="1300" kern="0" spc="-100" dirty="0" smtClean="0">
                  <a:solidFill>
                    <a:srgbClr val="FE6F2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)</a:t>
              </a:r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2165414" y="1380753"/>
              <a:ext cx="2335896" cy="468359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35000"/>
                </a:lnSpc>
              </a:pPr>
              <a:r>
                <a:rPr lang="ko-KR" altLang="en-US" sz="1300" dirty="0" err="1" smtClean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  <a:cs typeface="SeoulHangang EB" pitchFamily="34" charset="0"/>
                </a:rPr>
                <a:t>아미타명상</a:t>
              </a:r>
              <a:r>
                <a:rPr lang="en-US" altLang="ko-KR" sz="1300" dirty="0" smtClean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  <a:cs typeface="SeoulHangang EB" pitchFamily="34" charset="0"/>
                </a:rPr>
                <a:t>(</a:t>
              </a:r>
              <a:r>
                <a:rPr lang="en-US" altLang="ko-KR" sz="1300" dirty="0" err="1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  <a:cs typeface="SeoulHangang EB" pitchFamily="34" charset="0"/>
                </a:rPr>
                <a:t>이천도량</a:t>
              </a:r>
              <a:r>
                <a:rPr lang="en-US" altLang="ko-KR" sz="1300" dirty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  <a:cs typeface="SeoulHangang EB" pitchFamily="34" charset="0"/>
                </a:rPr>
                <a:t>)</a:t>
              </a:r>
            </a:p>
            <a:p>
              <a:pPr>
                <a:lnSpc>
                  <a:spcPct val="135000"/>
                </a:lnSpc>
              </a:pPr>
              <a:r>
                <a:rPr lang="ko-KR" altLang="en-US" sz="1300" dirty="0" err="1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  <a:cs typeface="SeoulHangang EB" pitchFamily="34" charset="0"/>
                </a:rPr>
                <a:t>일요법회</a:t>
              </a:r>
              <a:r>
                <a:rPr lang="ko-KR" altLang="en-US" sz="1300" dirty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  <a:cs typeface="SeoulHangang EB" pitchFamily="34" charset="0"/>
                </a:rPr>
                <a:t> 및 </a:t>
              </a:r>
              <a:r>
                <a:rPr lang="ko-KR" altLang="en-US" sz="1300" dirty="0" err="1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  <a:cs typeface="SeoulHangang EB" pitchFamily="34" charset="0"/>
                </a:rPr>
                <a:t>천도재</a:t>
              </a:r>
              <a:r>
                <a:rPr lang="ko-KR" altLang="en-US" sz="1300" dirty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  <a:cs typeface="SeoulHangang EB" pitchFamily="34" charset="0"/>
                </a:rPr>
                <a:t> </a:t>
              </a:r>
              <a:r>
                <a:rPr lang="en-US" altLang="ko-KR" sz="1300" dirty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  <a:cs typeface="SeoulHangang EB" pitchFamily="34" charset="0"/>
                </a:rPr>
                <a:t>(</a:t>
              </a:r>
              <a:r>
                <a:rPr lang="en-US" altLang="ko-KR" sz="1300" dirty="0" err="1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  <a:cs typeface="SeoulHangang EB" pitchFamily="34" charset="0"/>
                </a:rPr>
                <a:t>이천도량</a:t>
              </a:r>
              <a:r>
                <a:rPr lang="en-US" altLang="ko-KR" sz="1300" dirty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  <a:cs typeface="SeoulHangang EB" pitchFamily="34" charset="0"/>
                </a:rPr>
                <a:t>)</a:t>
              </a:r>
            </a:p>
            <a:p>
              <a:pPr>
                <a:lnSpc>
                  <a:spcPct val="135000"/>
                </a:lnSpc>
              </a:pPr>
              <a:r>
                <a:rPr lang="ko-KR" altLang="en-US" sz="1300" dirty="0" err="1" smtClean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토요법회</a:t>
              </a:r>
              <a:r>
                <a:rPr lang="ko-KR" altLang="en-US" sz="1300" dirty="0" smtClean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 </a:t>
              </a:r>
              <a:r>
                <a:rPr lang="en-US" altLang="ko-KR" sz="1300" dirty="0" smtClean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(</a:t>
              </a:r>
              <a:r>
                <a:rPr lang="ko-KR" altLang="en-US" sz="1300" dirty="0" smtClean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서울도량</a:t>
              </a:r>
              <a:r>
                <a:rPr lang="en-US" altLang="ko-KR" sz="1300" dirty="0" smtClean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)</a:t>
              </a:r>
            </a:p>
            <a:p>
              <a:pPr>
                <a:lnSpc>
                  <a:spcPct val="135000"/>
                </a:lnSpc>
              </a:pPr>
              <a:endParaRPr lang="en-US" altLang="ko-KR" sz="1300" dirty="0">
                <a:solidFill>
                  <a:srgbClr val="2E5932"/>
                </a:solidFill>
                <a:latin typeface="한컴 솔잎 M" panose="02020603020101020101" pitchFamily="18" charset="-127"/>
                <a:ea typeface="한컴 솔잎 M" panose="02020603020101020101" pitchFamily="18" charset="-127"/>
              </a:endParaRPr>
            </a:p>
            <a:p>
              <a:pPr>
                <a:lnSpc>
                  <a:spcPct val="135000"/>
                </a:lnSpc>
              </a:pPr>
              <a:endParaRPr lang="en-US" altLang="ko-KR" sz="1300" dirty="0" smtClean="0">
                <a:solidFill>
                  <a:srgbClr val="2E5932"/>
                </a:solidFill>
                <a:latin typeface="한컴 솔잎 M" panose="02020603020101020101" pitchFamily="18" charset="-127"/>
                <a:ea typeface="한컴 솔잎 M" panose="02020603020101020101" pitchFamily="18" charset="-127"/>
                <a:cs typeface="SeoulHangang EB" pitchFamily="34" charset="0"/>
              </a:endParaRPr>
            </a:p>
            <a:p>
              <a:pPr>
                <a:lnSpc>
                  <a:spcPct val="135000"/>
                </a:lnSpc>
              </a:pPr>
              <a:r>
                <a:rPr lang="ko-KR" altLang="en-US" sz="1300" dirty="0" err="1" smtClean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  <a:cs typeface="SeoulHangang EB" pitchFamily="34" charset="0"/>
                </a:rPr>
                <a:t>아미타명상</a:t>
              </a:r>
              <a:r>
                <a:rPr lang="en-US" altLang="ko-KR" sz="1300" dirty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  <a:cs typeface="SeoulHangang EB" pitchFamily="34" charset="0"/>
                </a:rPr>
                <a:t>(</a:t>
              </a:r>
              <a:r>
                <a:rPr lang="en-US" altLang="ko-KR" sz="1300" dirty="0" err="1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  <a:cs typeface="SeoulHangang EB" pitchFamily="34" charset="0"/>
                </a:rPr>
                <a:t>이천도량</a:t>
              </a:r>
              <a:r>
                <a:rPr lang="en-US" altLang="ko-KR" sz="1300" dirty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  <a:cs typeface="SeoulHangang EB" pitchFamily="34" charset="0"/>
                </a:rPr>
                <a:t>)</a:t>
              </a:r>
            </a:p>
            <a:p>
              <a:pPr>
                <a:lnSpc>
                  <a:spcPct val="135000"/>
                </a:lnSpc>
              </a:pPr>
              <a:r>
                <a:rPr lang="ko-KR" altLang="en-US" sz="1300" dirty="0" err="1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  <a:cs typeface="SeoulHangang EB" pitchFamily="34" charset="0"/>
                </a:rPr>
                <a:t>일요법회</a:t>
              </a:r>
              <a:r>
                <a:rPr lang="ko-KR" altLang="en-US" sz="1300" dirty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  <a:cs typeface="SeoulHangang EB" pitchFamily="34" charset="0"/>
                </a:rPr>
                <a:t> 및 </a:t>
              </a:r>
              <a:r>
                <a:rPr lang="ko-KR" altLang="en-US" sz="1300" dirty="0" err="1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  <a:cs typeface="SeoulHangang EB" pitchFamily="34" charset="0"/>
                </a:rPr>
                <a:t>천도재</a:t>
              </a:r>
              <a:r>
                <a:rPr lang="ko-KR" altLang="en-US" sz="1300" dirty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  <a:cs typeface="SeoulHangang EB" pitchFamily="34" charset="0"/>
                </a:rPr>
                <a:t> </a:t>
              </a:r>
              <a:r>
                <a:rPr lang="en-US" altLang="ko-KR" sz="1300" dirty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  <a:cs typeface="SeoulHangang EB" pitchFamily="34" charset="0"/>
                </a:rPr>
                <a:t>(</a:t>
              </a:r>
              <a:r>
                <a:rPr lang="en-US" altLang="ko-KR" sz="1300" dirty="0" err="1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  <a:cs typeface="SeoulHangang EB" pitchFamily="34" charset="0"/>
                </a:rPr>
                <a:t>이천도량</a:t>
              </a:r>
              <a:r>
                <a:rPr lang="en-US" altLang="ko-KR" sz="1300" dirty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  <a:cs typeface="SeoulHangang EB" pitchFamily="34" charset="0"/>
                </a:rPr>
                <a:t>)</a:t>
              </a:r>
            </a:p>
            <a:p>
              <a:pPr>
                <a:lnSpc>
                  <a:spcPct val="135000"/>
                </a:lnSpc>
              </a:pPr>
              <a:r>
                <a:rPr lang="ko-KR" altLang="en-US" sz="1300" dirty="0" err="1" smtClean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부처님오신날</a:t>
              </a:r>
              <a:r>
                <a:rPr lang="ko-KR" altLang="en-US" sz="1300" dirty="0" smtClean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 </a:t>
              </a:r>
              <a:r>
                <a:rPr lang="en-US" altLang="ko-KR" sz="1300" dirty="0" smtClean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(</a:t>
              </a:r>
              <a:r>
                <a:rPr lang="ko-KR" altLang="en-US" sz="1300" dirty="0" err="1" smtClean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이천도량</a:t>
              </a:r>
              <a:r>
                <a:rPr lang="en-US" altLang="ko-KR" sz="1300" dirty="0" smtClean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)</a:t>
              </a:r>
            </a:p>
            <a:p>
              <a:pPr>
                <a:lnSpc>
                  <a:spcPct val="135000"/>
                </a:lnSpc>
              </a:pPr>
              <a:r>
                <a:rPr lang="ko-KR" altLang="en-US" sz="1300" dirty="0" err="1" smtClean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게송명상반</a:t>
              </a:r>
              <a:r>
                <a:rPr lang="ko-KR" altLang="en-US" sz="1300" dirty="0" smtClean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 휴강 </a:t>
              </a:r>
              <a:r>
                <a:rPr lang="en-US" altLang="ko-KR" sz="1300" dirty="0" smtClean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(</a:t>
              </a:r>
              <a:r>
                <a:rPr lang="ko-KR" altLang="en-US" sz="1300" dirty="0" smtClean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서울도량</a:t>
              </a:r>
              <a:r>
                <a:rPr lang="en-US" altLang="ko-KR" sz="1300" dirty="0" smtClean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)</a:t>
              </a:r>
              <a:endParaRPr lang="en-US" altLang="ko-KR" sz="1300" dirty="0">
                <a:solidFill>
                  <a:srgbClr val="2E5932"/>
                </a:solidFill>
                <a:latin typeface="한컴 솔잎 M" panose="02020603020101020101" pitchFamily="18" charset="-127"/>
                <a:ea typeface="한컴 솔잎 M" panose="02020603020101020101" pitchFamily="18" charset="-127"/>
              </a:endParaRPr>
            </a:p>
            <a:p>
              <a:pPr>
                <a:lnSpc>
                  <a:spcPct val="135000"/>
                </a:lnSpc>
              </a:pPr>
              <a:r>
                <a:rPr lang="ko-KR" altLang="en-US" sz="1300" dirty="0" err="1" smtClean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토요법회</a:t>
              </a:r>
              <a:r>
                <a:rPr lang="ko-KR" altLang="en-US" sz="1300" dirty="0" smtClean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 </a:t>
              </a:r>
              <a:r>
                <a:rPr lang="en-US" altLang="ko-KR" sz="1300" dirty="0" smtClean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(</a:t>
              </a:r>
              <a:r>
                <a:rPr lang="ko-KR" altLang="en-US" sz="1300" dirty="0" smtClean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서울도량</a:t>
              </a:r>
              <a:r>
                <a:rPr lang="en-US" altLang="ko-KR" sz="1300" dirty="0" smtClean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)</a:t>
              </a:r>
            </a:p>
            <a:p>
              <a:pPr>
                <a:lnSpc>
                  <a:spcPct val="135000"/>
                </a:lnSpc>
              </a:pPr>
              <a:endParaRPr lang="en-US" altLang="ko-KR" sz="1300" dirty="0" smtClean="0">
                <a:solidFill>
                  <a:srgbClr val="2E5932"/>
                </a:solidFill>
                <a:latin typeface="한컴 솔잎 M" panose="02020603020101020101" pitchFamily="18" charset="-127"/>
                <a:ea typeface="한컴 솔잎 M" panose="02020603020101020101" pitchFamily="18" charset="-127"/>
              </a:endParaRPr>
            </a:p>
            <a:p>
              <a:pPr>
                <a:lnSpc>
                  <a:spcPct val="135000"/>
                </a:lnSpc>
              </a:pPr>
              <a:endParaRPr lang="en-US" altLang="ko-KR" sz="1300" dirty="0" smtClean="0">
                <a:solidFill>
                  <a:srgbClr val="2E5932"/>
                </a:solidFill>
                <a:latin typeface="한컴 솔잎 M" panose="02020603020101020101" pitchFamily="18" charset="-127"/>
                <a:ea typeface="한컴 솔잎 M" panose="02020603020101020101" pitchFamily="18" charset="-127"/>
                <a:cs typeface="SeoulHangang EB" pitchFamily="34" charset="0"/>
              </a:endParaRPr>
            </a:p>
            <a:p>
              <a:pPr>
                <a:lnSpc>
                  <a:spcPct val="135000"/>
                </a:lnSpc>
              </a:pPr>
              <a:r>
                <a:rPr lang="ko-KR" altLang="en-US" sz="1300" dirty="0" err="1" smtClean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  <a:cs typeface="SeoulHangang EB" pitchFamily="34" charset="0"/>
                </a:rPr>
                <a:t>아미타명상</a:t>
              </a:r>
              <a:r>
                <a:rPr lang="en-US" altLang="ko-KR" sz="1300" dirty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  <a:cs typeface="SeoulHangang EB" pitchFamily="34" charset="0"/>
                </a:rPr>
                <a:t>(</a:t>
              </a:r>
              <a:r>
                <a:rPr lang="en-US" altLang="ko-KR" sz="1300" dirty="0" err="1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  <a:cs typeface="SeoulHangang EB" pitchFamily="34" charset="0"/>
                </a:rPr>
                <a:t>이천도량</a:t>
              </a:r>
              <a:r>
                <a:rPr lang="en-US" altLang="ko-KR" sz="1300" dirty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  <a:cs typeface="SeoulHangang EB" pitchFamily="34" charset="0"/>
                </a:rPr>
                <a:t>)</a:t>
              </a:r>
            </a:p>
            <a:p>
              <a:pPr>
                <a:lnSpc>
                  <a:spcPct val="135000"/>
                </a:lnSpc>
              </a:pPr>
              <a:r>
                <a:rPr lang="ko-KR" altLang="en-US" sz="1300" dirty="0" err="1" smtClean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일요법회</a:t>
              </a:r>
              <a:r>
                <a:rPr lang="ko-KR" altLang="en-US" sz="1300" dirty="0" smtClean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 </a:t>
              </a:r>
              <a:r>
                <a:rPr lang="ko-KR" altLang="en-US" sz="1300" dirty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및 </a:t>
              </a:r>
              <a:r>
                <a:rPr lang="ko-KR" altLang="en-US" sz="1300" dirty="0" err="1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천도재</a:t>
              </a:r>
              <a:r>
                <a:rPr lang="ko-KR" altLang="en-US" sz="1300" dirty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 </a:t>
              </a:r>
              <a:r>
                <a:rPr lang="en-US" altLang="ko-KR" sz="1300" dirty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(</a:t>
              </a:r>
              <a:r>
                <a:rPr lang="ko-KR" altLang="en-US" sz="1300" dirty="0" err="1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이천도량</a:t>
              </a:r>
              <a:r>
                <a:rPr lang="en-US" altLang="ko-KR" sz="1300" dirty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)</a:t>
              </a:r>
            </a:p>
            <a:p>
              <a:pPr>
                <a:lnSpc>
                  <a:spcPct val="135000"/>
                </a:lnSpc>
              </a:pPr>
              <a:r>
                <a:rPr lang="ko-KR" altLang="en-US" sz="1300" dirty="0" err="1" smtClean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게송명상반</a:t>
              </a:r>
              <a:r>
                <a:rPr lang="ko-KR" altLang="en-US" sz="1300" dirty="0" smtClean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 종강</a:t>
              </a:r>
              <a:r>
                <a:rPr lang="en-US" altLang="ko-KR" sz="1300" dirty="0" smtClean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 (</a:t>
              </a:r>
              <a:r>
                <a:rPr lang="ko-KR" altLang="en-US" sz="1300" dirty="0" smtClean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서울도량</a:t>
              </a:r>
              <a:r>
                <a:rPr lang="en-US" altLang="ko-KR" sz="1300" dirty="0" smtClean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)</a:t>
              </a:r>
            </a:p>
            <a:p>
              <a:pPr>
                <a:lnSpc>
                  <a:spcPct val="135000"/>
                </a:lnSpc>
              </a:pPr>
              <a:r>
                <a:rPr lang="en-US" altLang="ko-KR" sz="1300" dirty="0" smtClean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11</a:t>
              </a:r>
              <a:r>
                <a:rPr lang="ko-KR" altLang="en-US" sz="1300" dirty="0" smtClean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차 백일기도 </a:t>
              </a:r>
              <a:r>
                <a:rPr lang="ko-KR" altLang="en-US" sz="1300" dirty="0" err="1" smtClean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입재</a:t>
              </a:r>
              <a:r>
                <a:rPr lang="ko-KR" altLang="en-US" sz="1300" dirty="0" smtClean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 </a:t>
              </a:r>
              <a:r>
                <a:rPr lang="en-US" altLang="ko-KR" sz="1300" dirty="0" smtClean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(</a:t>
              </a:r>
              <a:r>
                <a:rPr lang="ko-KR" altLang="en-US" sz="1300" dirty="0" smtClean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서울도량</a:t>
              </a:r>
              <a:r>
                <a:rPr lang="en-US" altLang="ko-KR" sz="1300" dirty="0" smtClean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)</a:t>
              </a:r>
            </a:p>
            <a:p>
              <a:pPr>
                <a:lnSpc>
                  <a:spcPct val="135000"/>
                </a:lnSpc>
              </a:pPr>
              <a:r>
                <a:rPr lang="ko-KR" altLang="en-US" sz="1300" dirty="0" err="1" smtClean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토요법회</a:t>
              </a:r>
              <a:r>
                <a:rPr lang="ko-KR" altLang="en-US" sz="1300" dirty="0" smtClean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 </a:t>
              </a:r>
              <a:r>
                <a:rPr lang="en-US" altLang="ko-KR" sz="1300" dirty="0" smtClean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(</a:t>
              </a:r>
              <a:r>
                <a:rPr lang="ko-KR" altLang="en-US" sz="1300" dirty="0" smtClean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서울도량</a:t>
              </a:r>
              <a:r>
                <a:rPr lang="en-US" altLang="ko-KR" sz="1300" dirty="0" smtClean="0">
                  <a:solidFill>
                    <a:srgbClr val="2E5932"/>
                  </a:solidFill>
                  <a:latin typeface="한컴 솔잎 M" panose="02020603020101020101" pitchFamily="18" charset="-127"/>
                  <a:ea typeface="한컴 솔잎 M" panose="02020603020101020101" pitchFamily="18" charset="-127"/>
                </a:rPr>
                <a:t>)</a:t>
              </a:r>
            </a:p>
          </p:txBody>
        </p:sp>
      </p:grpSp>
      <p:sp>
        <p:nvSpPr>
          <p:cNvPr id="86" name="Object 41"/>
          <p:cNvSpPr txBox="1"/>
          <p:nvPr/>
        </p:nvSpPr>
        <p:spPr>
          <a:xfrm>
            <a:off x="103035" y="3019425"/>
            <a:ext cx="1008084" cy="36933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r"/>
            <a:r>
              <a:rPr lang="en-US" kern="0" spc="-100" dirty="0">
                <a:solidFill>
                  <a:srgbClr val="865227"/>
                </a:solidFill>
                <a:latin typeface="HY산B" panose="02030600000101010101" pitchFamily="18" charset="-127"/>
                <a:ea typeface="HY산B" panose="02030600000101010101" pitchFamily="18" charset="-127"/>
                <a:cs typeface="GyeonggiTitle Bold" pitchFamily="34" charset="0"/>
              </a:rPr>
              <a:t>2</a:t>
            </a:r>
            <a:r>
              <a:rPr lang="en-US" kern="0" spc="-100" dirty="0" smtClean="0">
                <a:solidFill>
                  <a:srgbClr val="865227"/>
                </a:solidFill>
                <a:latin typeface="HY산B" panose="02030600000101010101" pitchFamily="18" charset="-127"/>
                <a:ea typeface="HY산B" panose="02030600000101010101" pitchFamily="18" charset="-127"/>
                <a:cs typeface="GyeonggiTitle Bold" pitchFamily="34" charset="0"/>
              </a:rPr>
              <a:t>월</a:t>
            </a:r>
            <a:endParaRPr lang="en-US" dirty="0">
              <a:solidFill>
                <a:srgbClr val="865227"/>
              </a:solidFill>
              <a:latin typeface="HY산B" panose="02030600000101010101" pitchFamily="18" charset="-127"/>
              <a:ea typeface="HY산B" panose="02030600000101010101" pitchFamily="18" charset="-127"/>
            </a:endParaRPr>
          </a:p>
        </p:txBody>
      </p:sp>
      <p:sp>
        <p:nvSpPr>
          <p:cNvPr id="87" name="Object 41"/>
          <p:cNvSpPr txBox="1"/>
          <p:nvPr/>
        </p:nvSpPr>
        <p:spPr>
          <a:xfrm>
            <a:off x="98115" y="4925190"/>
            <a:ext cx="1008084" cy="36933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r"/>
            <a:r>
              <a:rPr lang="en-US" kern="0" spc="-100" dirty="0">
                <a:solidFill>
                  <a:srgbClr val="865227"/>
                </a:solidFill>
                <a:latin typeface="HY산B" panose="02030600000101010101" pitchFamily="18" charset="-127"/>
                <a:ea typeface="HY산B" panose="02030600000101010101" pitchFamily="18" charset="-127"/>
                <a:cs typeface="GyeonggiTitle Bold" pitchFamily="34" charset="0"/>
              </a:rPr>
              <a:t>3</a:t>
            </a:r>
            <a:r>
              <a:rPr lang="en-US" kern="0" spc="-100" dirty="0" smtClean="0">
                <a:solidFill>
                  <a:srgbClr val="865227"/>
                </a:solidFill>
                <a:latin typeface="HY산B" panose="02030600000101010101" pitchFamily="18" charset="-127"/>
                <a:ea typeface="HY산B" panose="02030600000101010101" pitchFamily="18" charset="-127"/>
                <a:cs typeface="GyeonggiTitle Bold" pitchFamily="34" charset="0"/>
              </a:rPr>
              <a:t>월</a:t>
            </a:r>
            <a:endParaRPr lang="en-US" dirty="0">
              <a:solidFill>
                <a:srgbClr val="865227"/>
              </a:solidFill>
              <a:latin typeface="HY산B" panose="02030600000101010101" pitchFamily="18" charset="-127"/>
              <a:ea typeface="HY산B" panose="02030600000101010101" pitchFamily="18" charset="-127"/>
            </a:endParaRPr>
          </a:p>
        </p:txBody>
      </p:sp>
      <p:sp>
        <p:nvSpPr>
          <p:cNvPr id="88" name="Object 41"/>
          <p:cNvSpPr txBox="1"/>
          <p:nvPr/>
        </p:nvSpPr>
        <p:spPr>
          <a:xfrm>
            <a:off x="5434964" y="1659493"/>
            <a:ext cx="1008084" cy="36933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r"/>
            <a:r>
              <a:rPr lang="en-US" kern="0" spc="-100" dirty="0">
                <a:solidFill>
                  <a:srgbClr val="865227"/>
                </a:solidFill>
                <a:latin typeface="HY산B" panose="02030600000101010101" pitchFamily="18" charset="-127"/>
                <a:ea typeface="HY산B" panose="02030600000101010101" pitchFamily="18" charset="-127"/>
                <a:cs typeface="GyeonggiTitle Bold" pitchFamily="34" charset="0"/>
              </a:rPr>
              <a:t>4</a:t>
            </a:r>
            <a:r>
              <a:rPr lang="en-US" kern="0" spc="-100" dirty="0" smtClean="0">
                <a:solidFill>
                  <a:srgbClr val="865227"/>
                </a:solidFill>
                <a:latin typeface="HY산B" panose="02030600000101010101" pitchFamily="18" charset="-127"/>
                <a:ea typeface="HY산B" panose="02030600000101010101" pitchFamily="18" charset="-127"/>
                <a:cs typeface="GyeonggiTitle Bold" pitchFamily="34" charset="0"/>
              </a:rPr>
              <a:t>월</a:t>
            </a:r>
            <a:endParaRPr lang="en-US" dirty="0">
              <a:solidFill>
                <a:srgbClr val="865227"/>
              </a:solidFill>
              <a:latin typeface="HY산B" panose="02030600000101010101" pitchFamily="18" charset="-127"/>
              <a:ea typeface="HY산B" panose="02030600000101010101" pitchFamily="18" charset="-127"/>
            </a:endParaRPr>
          </a:p>
        </p:txBody>
      </p:sp>
      <p:sp>
        <p:nvSpPr>
          <p:cNvPr id="89" name="Object 41"/>
          <p:cNvSpPr txBox="1"/>
          <p:nvPr/>
        </p:nvSpPr>
        <p:spPr>
          <a:xfrm>
            <a:off x="5396540" y="3019425"/>
            <a:ext cx="1008084" cy="36933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r"/>
            <a:r>
              <a:rPr lang="en-US" kern="0" spc="-100" dirty="0">
                <a:solidFill>
                  <a:srgbClr val="865227"/>
                </a:solidFill>
                <a:latin typeface="HY산B" panose="02030600000101010101" pitchFamily="18" charset="-127"/>
                <a:ea typeface="HY산B" panose="02030600000101010101" pitchFamily="18" charset="-127"/>
                <a:cs typeface="GyeonggiTitle Bold" pitchFamily="34" charset="0"/>
              </a:rPr>
              <a:t>5</a:t>
            </a:r>
            <a:r>
              <a:rPr lang="en-US" kern="0" spc="-100" dirty="0" smtClean="0">
                <a:solidFill>
                  <a:srgbClr val="865227"/>
                </a:solidFill>
                <a:latin typeface="HY산B" panose="02030600000101010101" pitchFamily="18" charset="-127"/>
                <a:ea typeface="HY산B" panose="02030600000101010101" pitchFamily="18" charset="-127"/>
                <a:cs typeface="GyeonggiTitle Bold" pitchFamily="34" charset="0"/>
              </a:rPr>
              <a:t>월</a:t>
            </a:r>
            <a:endParaRPr lang="en-US" dirty="0">
              <a:solidFill>
                <a:srgbClr val="865227"/>
              </a:solidFill>
              <a:latin typeface="HY산B" panose="02030600000101010101" pitchFamily="18" charset="-127"/>
              <a:ea typeface="HY산B" panose="02030600000101010101" pitchFamily="18" charset="-127"/>
            </a:endParaRPr>
          </a:p>
        </p:txBody>
      </p:sp>
      <p:sp>
        <p:nvSpPr>
          <p:cNvPr id="90" name="Object 41"/>
          <p:cNvSpPr txBox="1"/>
          <p:nvPr/>
        </p:nvSpPr>
        <p:spPr>
          <a:xfrm>
            <a:off x="5431766" y="4619625"/>
            <a:ext cx="1008084" cy="36933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r"/>
            <a:endParaRPr lang="en-US" dirty="0">
              <a:solidFill>
                <a:srgbClr val="865227"/>
              </a:solidFill>
              <a:latin typeface="HY산B" panose="02030600000101010101" pitchFamily="18" charset="-127"/>
              <a:ea typeface="HY산B" panose="02030600000101010101" pitchFamily="18" charset="-127"/>
            </a:endParaRPr>
          </a:p>
        </p:txBody>
      </p:sp>
      <p:sp>
        <p:nvSpPr>
          <p:cNvPr id="91" name="Object 41"/>
          <p:cNvSpPr txBox="1"/>
          <p:nvPr/>
        </p:nvSpPr>
        <p:spPr>
          <a:xfrm>
            <a:off x="5424487" y="4925190"/>
            <a:ext cx="1008084" cy="36933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r"/>
            <a:r>
              <a:rPr lang="en-US" kern="0" spc="-100" dirty="0" smtClean="0">
                <a:solidFill>
                  <a:srgbClr val="865227"/>
                </a:solidFill>
                <a:latin typeface="HY산B" panose="02030600000101010101" pitchFamily="18" charset="-127"/>
                <a:ea typeface="HY산B" panose="02030600000101010101" pitchFamily="18" charset="-127"/>
                <a:cs typeface="GyeonggiTitle Bold" pitchFamily="34" charset="0"/>
              </a:rPr>
              <a:t>6월</a:t>
            </a:r>
            <a:endParaRPr lang="en-US" dirty="0">
              <a:solidFill>
                <a:srgbClr val="865227"/>
              </a:solidFill>
              <a:latin typeface="HY산B" panose="02030600000101010101" pitchFamily="18" charset="-127"/>
              <a:ea typeface="HY산B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301390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MS P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MS P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309</Words>
  <Application>Microsoft Office PowerPoint</Application>
  <PresentationFormat>사용자 지정</PresentationFormat>
  <Paragraphs>79</Paragraphs>
  <Slides>1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Theme</vt:lpstr>
      <vt:lpstr>PowerPoint 프레젠테이션</vt:lpstr>
    </vt:vector>
  </TitlesOfParts>
  <Company>officegen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officegen</dc:creator>
  <cp:lastModifiedBy>hbsw</cp:lastModifiedBy>
  <cp:revision>15</cp:revision>
  <cp:lastPrinted>2022-09-20T02:51:05Z</cp:lastPrinted>
  <dcterms:created xsi:type="dcterms:W3CDTF">2022-09-20T09:19:02Z</dcterms:created>
  <dcterms:modified xsi:type="dcterms:W3CDTF">2024-11-07T02:40:55Z</dcterms:modified>
</cp:coreProperties>
</file>